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6" r:id="rId2"/>
    <p:sldId id="302" r:id="rId3"/>
    <p:sldId id="303" r:id="rId4"/>
    <p:sldId id="30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824162"/>
            <a:ext cx="76295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085184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085183"/>
            <a:ext cx="360040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796" y="5085182"/>
            <a:ext cx="221468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4258" y="5085181"/>
            <a:ext cx="22419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698083"/>
            <a:ext cx="648072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698082"/>
            <a:ext cx="720080" cy="37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6021288"/>
            <a:ext cx="576064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9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96952"/>
            <a:ext cx="57606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96952"/>
            <a:ext cx="288032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96952"/>
            <a:ext cx="288032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987" y="2996951"/>
            <a:ext cx="576064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066" y="2973452"/>
            <a:ext cx="288032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334" y="2996951"/>
            <a:ext cx="288032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330" y="2973452"/>
            <a:ext cx="288032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326" y="2950302"/>
            <a:ext cx="288032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138" y="2985027"/>
            <a:ext cx="589930" cy="371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102" y="2985027"/>
            <a:ext cx="288032" cy="371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382" y="2938378"/>
            <a:ext cx="288032" cy="3714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3" y="3645024"/>
            <a:ext cx="1477443" cy="371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118" y="3645024"/>
            <a:ext cx="288032" cy="371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66" y="4736961"/>
            <a:ext cx="10675826" cy="102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