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8" r:id="rId3"/>
    <p:sldId id="303" r:id="rId4"/>
    <p:sldId id="30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619375"/>
            <a:ext cx="1132522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28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14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01250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5809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