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6" r:id="rId2"/>
    <p:sldId id="302" r:id="rId3"/>
    <p:sldId id="303" r:id="rId4"/>
    <p:sldId id="304" r:id="rId5"/>
    <p:sldId id="307" r:id="rId6"/>
    <p:sldId id="30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21088"/>
            <a:ext cx="87058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4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752184" y="2276872"/>
            <a:ext cx="288032" cy="313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752184" y="2780928"/>
            <a:ext cx="432048" cy="4230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351584" y="3645024"/>
            <a:ext cx="432048" cy="4230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951984" y="3470401"/>
            <a:ext cx="432048" cy="4230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696400" y="3588335"/>
            <a:ext cx="432048" cy="4230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581118" y="4106038"/>
            <a:ext cx="562554" cy="4230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049219" y="4043830"/>
            <a:ext cx="562554" cy="4230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133846" y="4101917"/>
            <a:ext cx="562554" cy="4230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344472" y="4156485"/>
            <a:ext cx="504056" cy="423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988840"/>
            <a:ext cx="288032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374" y="4088647"/>
            <a:ext cx="28803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28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780928"/>
            <a:ext cx="36004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988840"/>
            <a:ext cx="36004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80927"/>
            <a:ext cx="36004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58212"/>
            <a:ext cx="36004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372474"/>
            <a:ext cx="360040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4785" y="2804596"/>
            <a:ext cx="289883" cy="299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1177" y="2917948"/>
            <a:ext cx="36004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9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23042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34" y="3072023"/>
            <a:ext cx="3846322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9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150392"/>
            <a:ext cx="288032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136861"/>
            <a:ext cx="432048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