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1412776"/>
            <a:ext cx="1201102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3549" y="4149080"/>
            <a:ext cx="872490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6807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412776"/>
            <a:ext cx="1152128" cy="36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409546"/>
            <a:ext cx="1152128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49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204864"/>
            <a:ext cx="419100" cy="36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4082" y="4221088"/>
            <a:ext cx="419100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33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91850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2040855"/>
            <a:ext cx="419100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41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284984"/>
            <a:ext cx="419100" cy="36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356992"/>
            <a:ext cx="419100" cy="361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5899" y="3329956"/>
            <a:ext cx="419100" cy="361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1253" y="3329956"/>
            <a:ext cx="419100" cy="361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3646" y="3331284"/>
            <a:ext cx="419100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15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8773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2060848"/>
            <a:ext cx="419100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4080" y="2070374"/>
            <a:ext cx="419100" cy="36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8995" y="2526237"/>
            <a:ext cx="419100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9317" y="2535763"/>
            <a:ext cx="419100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63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2025-08-27T11:17:41Z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