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6" r:id="rId2"/>
    <p:sldId id="302" r:id="rId3"/>
    <p:sldId id="303" r:id="rId4"/>
    <p:sldId id="304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914650"/>
            <a:ext cx="1079182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43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55382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573016"/>
            <a:ext cx="5040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573015"/>
            <a:ext cx="86409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934" y="4653136"/>
            <a:ext cx="86409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653136"/>
            <a:ext cx="864096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653135"/>
            <a:ext cx="864096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149080"/>
            <a:ext cx="3816424" cy="87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24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6093296"/>
            <a:ext cx="5040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6116446"/>
            <a:ext cx="5040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360" y="6098851"/>
            <a:ext cx="50405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328" y="6116446"/>
            <a:ext cx="504056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828" y="6116446"/>
            <a:ext cx="50405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51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057525"/>
            <a:ext cx="5040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057524"/>
            <a:ext cx="5040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057524"/>
            <a:ext cx="50405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450" y="1988840"/>
            <a:ext cx="5464149" cy="144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1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2025-08-26T16:02:02Z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