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7" r:id="rId2"/>
    <p:sldId id="302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928937"/>
            <a:ext cx="907732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7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17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607" y="2348880"/>
            <a:ext cx="365001" cy="31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06997"/>
            <a:ext cx="365001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0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708920"/>
            <a:ext cx="116205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356992"/>
            <a:ext cx="1162050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720" y="4005064"/>
            <a:ext cx="1162050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707" y="4594299"/>
            <a:ext cx="116205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4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682" y="2636912"/>
            <a:ext cx="981075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1418" y="2643262"/>
            <a:ext cx="685800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4879" y="2347987"/>
            <a:ext cx="96202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3174" y="2317824"/>
            <a:ext cx="971550" cy="99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3154" y="2334022"/>
            <a:ext cx="666750" cy="962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99563" y="2632149"/>
            <a:ext cx="10096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95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1361976"/>
            <a:ext cx="4762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0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