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628800"/>
            <a:ext cx="11521281" cy="2280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4293096"/>
            <a:ext cx="11521281" cy="82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141438"/>
            <a:ext cx="504056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141438"/>
            <a:ext cx="504056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6389" y="2190551"/>
            <a:ext cx="504056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780928"/>
            <a:ext cx="504056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945" y="2695004"/>
            <a:ext cx="504056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9562" y="2717056"/>
            <a:ext cx="504056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275657"/>
            <a:ext cx="504056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220" y="3275657"/>
            <a:ext cx="50405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319586"/>
            <a:ext cx="504056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757736"/>
            <a:ext cx="504056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500" y="2319586"/>
            <a:ext cx="504056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516" y="2757736"/>
            <a:ext cx="504056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960" y="2298738"/>
            <a:ext cx="504056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7220" y="2823971"/>
            <a:ext cx="504056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9224" y="2268384"/>
            <a:ext cx="504056" cy="438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2876" y="2834194"/>
            <a:ext cx="50405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5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727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183606"/>
            <a:ext cx="313432" cy="230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018" y="2183606"/>
            <a:ext cx="313432" cy="230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3726" y="2189956"/>
            <a:ext cx="313432" cy="230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852936"/>
            <a:ext cx="313432" cy="2308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018" y="2874913"/>
            <a:ext cx="313432" cy="2308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3726" y="2852936"/>
            <a:ext cx="313432" cy="23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2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2016224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043585"/>
            <a:ext cx="2016224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82517"/>
            <a:ext cx="1058517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17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35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45097"/>
            <a:ext cx="2376264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564904"/>
            <a:ext cx="2376264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788" y="3138981"/>
            <a:ext cx="4463124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412776"/>
            <a:ext cx="504056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322" y="2087910"/>
            <a:ext cx="50405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6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2025-08-27T11:59:47Z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