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3" r:id="rId2"/>
    <p:sldId id="302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960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2962275"/>
            <a:ext cx="8753475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76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395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501008"/>
            <a:ext cx="526728" cy="6659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5110" y="3483248"/>
            <a:ext cx="526728" cy="66598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3501008"/>
            <a:ext cx="526728" cy="6659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916832"/>
            <a:ext cx="526728" cy="665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79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91850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700808"/>
            <a:ext cx="526728" cy="665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22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35052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991544" y="2852936"/>
            <a:ext cx="3888432" cy="93610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007768" y="2852936"/>
            <a:ext cx="4248472" cy="93610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991544" y="2852936"/>
            <a:ext cx="4176464" cy="93610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295800" y="2924944"/>
            <a:ext cx="6264696" cy="8640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760296" y="2996952"/>
            <a:ext cx="1800200" cy="88850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470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25050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3792" y="2712095"/>
            <a:ext cx="401315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8324" y="3367534"/>
            <a:ext cx="409575" cy="3714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2848" y="2750195"/>
            <a:ext cx="409575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22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2025-08-27T11:28:07Z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