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0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619375"/>
            <a:ext cx="11344275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734550" cy="2667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951984" y="2420888"/>
            <a:ext cx="3240360" cy="50405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096000" y="2420888"/>
            <a:ext cx="1476164" cy="50405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680176" y="2420888"/>
            <a:ext cx="1512168" cy="50405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30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348880"/>
            <a:ext cx="438150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015390"/>
            <a:ext cx="43815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90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394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492896"/>
            <a:ext cx="438150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365104"/>
            <a:ext cx="43815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84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99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693318"/>
            <a:ext cx="43815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62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52562"/>
            <a:ext cx="11058525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573016"/>
            <a:ext cx="720080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4089176"/>
            <a:ext cx="720080" cy="40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846654"/>
            <a:ext cx="72008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20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780928"/>
            <a:ext cx="438150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780928"/>
            <a:ext cx="438150" cy="40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4134" y="3283468"/>
            <a:ext cx="438150" cy="400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1735" y="4437112"/>
            <a:ext cx="43815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32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4880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078486"/>
            <a:ext cx="97155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9510" y="3068960"/>
            <a:ext cx="99060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3011" y="3093343"/>
            <a:ext cx="666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63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33550"/>
            <a:ext cx="1094422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2579" y="3952108"/>
            <a:ext cx="6762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28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2025-08-27T13:45:35Z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