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260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476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2686050"/>
            <a:ext cx="10191750" cy="148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585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78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0135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9" y="2838421"/>
            <a:ext cx="288031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5582" y="3674393"/>
            <a:ext cx="288031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336076"/>
            <a:ext cx="9289032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918677"/>
            <a:ext cx="10297294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711" y="5498236"/>
            <a:ext cx="9289032" cy="36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88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0142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556795"/>
            <a:ext cx="576064" cy="312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4556794"/>
            <a:ext cx="576064" cy="3123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6132" y="4556793"/>
            <a:ext cx="576064" cy="3123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0607" y="4556795"/>
            <a:ext cx="576064" cy="3123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6121" y="4537417"/>
            <a:ext cx="576064" cy="312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365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53725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1340768"/>
            <a:ext cx="1944216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1340768"/>
            <a:ext cx="1944216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6300" y="2472950"/>
            <a:ext cx="576064" cy="4320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645024"/>
            <a:ext cx="10513168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82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8712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59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58450" cy="3686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751807"/>
            <a:ext cx="576064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751807"/>
            <a:ext cx="576064" cy="4320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2757033"/>
            <a:ext cx="576064" cy="4320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4565" y="2757033"/>
            <a:ext cx="576064" cy="4320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1122" y="2786062"/>
            <a:ext cx="576064" cy="4320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9356" y="2751807"/>
            <a:ext cx="576064" cy="4320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378870"/>
            <a:ext cx="576064" cy="4320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4378870"/>
            <a:ext cx="632002" cy="43204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4565" y="4378870"/>
            <a:ext cx="576064" cy="43204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0177" y="4389323"/>
            <a:ext cx="576064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614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58500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1412776"/>
            <a:ext cx="1224136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4315" y="1412776"/>
            <a:ext cx="984213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2602" y="1918905"/>
            <a:ext cx="1267494" cy="4320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564904"/>
            <a:ext cx="1224136" cy="4320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733056"/>
            <a:ext cx="10297144" cy="1967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799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0926"/>
            <a:ext cx="113823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59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477500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2679799"/>
            <a:ext cx="720080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2799112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4430" y="2751806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501009"/>
            <a:ext cx="720080" cy="4018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4627" y="4617497"/>
            <a:ext cx="435429" cy="36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271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078230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3632484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4432" y="3632484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7768" y="4221088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248" y="4221087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0456" y="5373216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984" y="5899500"/>
            <a:ext cx="720080" cy="36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88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4013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9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34600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1345095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1399940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1916832"/>
            <a:ext cx="1296144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3931" y="1916831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645024"/>
            <a:ext cx="648072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3689007"/>
            <a:ext cx="504056" cy="36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3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204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880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34675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492896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8344" y="3634837"/>
            <a:ext cx="720080" cy="36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44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68760"/>
            <a:ext cx="10763250" cy="399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268760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896" y="2492896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4221088"/>
            <a:ext cx="720080" cy="36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195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2</Words>
  <Application>Microsoft Office PowerPoint</Application>
  <PresentationFormat>宽屏</PresentationFormat>
  <Paragraphs>2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2025-08-26T13:27:01Z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