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7" r:id="rId2"/>
    <p:sldId id="302" r:id="rId3"/>
    <p:sldId id="303" r:id="rId4"/>
    <p:sldId id="304" r:id="rId5"/>
    <p:sldId id="305" r:id="rId6"/>
    <p:sldId id="30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924944"/>
            <a:ext cx="11520050" cy="88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49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060847"/>
            <a:ext cx="864096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060847"/>
            <a:ext cx="1656184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060847"/>
            <a:ext cx="1656184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636912"/>
            <a:ext cx="432048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070" y="2636912"/>
            <a:ext cx="432048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941" y="2636911"/>
            <a:ext cx="432048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288" y="3258448"/>
            <a:ext cx="3369488" cy="2673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8281" y="3258448"/>
            <a:ext cx="3369488" cy="26733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6274" y="3152924"/>
            <a:ext cx="3369488" cy="267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988840"/>
            <a:ext cx="57606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140968"/>
            <a:ext cx="57606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3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4904"/>
            <a:ext cx="216024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57736"/>
            <a:ext cx="28803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4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219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237626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6687" y="2535744"/>
            <a:ext cx="237626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52844"/>
            <a:ext cx="367240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44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4904"/>
            <a:ext cx="165618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483768"/>
            <a:ext cx="165618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761" y="2555834"/>
            <a:ext cx="165618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35604"/>
            <a:ext cx="28803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83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