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7" r:id="rId2"/>
    <p:sldId id="302" r:id="rId3"/>
    <p:sldId id="303" r:id="rId4"/>
    <p:sldId id="304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2612" y="2814637"/>
            <a:ext cx="8486775" cy="122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30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0715625" cy="4000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786" y="1338411"/>
            <a:ext cx="1187767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79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35367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65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2025-08-26T15:40:15Z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