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44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662237"/>
            <a:ext cx="105060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00162"/>
            <a:ext cx="11391900" cy="425767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7065640" y="3706179"/>
            <a:ext cx="2918792" cy="112204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544272" y="3706179"/>
            <a:ext cx="0" cy="9144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913240" y="3761420"/>
            <a:ext cx="3071192" cy="1066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59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5" y="1342070"/>
            <a:ext cx="1091565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903" y="3250059"/>
            <a:ext cx="1009650" cy="3905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442" y="2951795"/>
            <a:ext cx="1000125" cy="7048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253" y="2924496"/>
            <a:ext cx="400050" cy="771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3430" y="4925379"/>
            <a:ext cx="762000" cy="762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3611" y="4943698"/>
            <a:ext cx="723900" cy="723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5028" y="4942841"/>
            <a:ext cx="7143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99592"/>
            <a:ext cx="8477250" cy="2057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4730" y="1756941"/>
            <a:ext cx="714375" cy="733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8095" y="1775990"/>
            <a:ext cx="742950" cy="733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6385" y="1755353"/>
            <a:ext cx="7524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1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7" y="1351595"/>
            <a:ext cx="10868025" cy="5124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149080"/>
            <a:ext cx="847725" cy="438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725144"/>
            <a:ext cx="1152128" cy="438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197" y="5381519"/>
            <a:ext cx="1152128" cy="438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959614"/>
            <a:ext cx="1152128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8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1629"/>
            <a:ext cx="114300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3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60" y="1405891"/>
            <a:ext cx="10820400" cy="3990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288" y="3377745"/>
            <a:ext cx="1200150" cy="1238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8665" y="3373436"/>
            <a:ext cx="838200" cy="12668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3775" y="3758245"/>
            <a:ext cx="12192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3219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457200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904" y="3212975"/>
            <a:ext cx="457200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933056"/>
            <a:ext cx="4572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4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5" y="1295351"/>
            <a:ext cx="10725150" cy="5353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301208"/>
            <a:ext cx="4320480" cy="134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47" y="1410654"/>
            <a:ext cx="10410825" cy="1581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9040" y="1410654"/>
            <a:ext cx="457200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442554"/>
            <a:ext cx="4572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8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22" y="1276301"/>
            <a:ext cx="11420475" cy="5391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36912"/>
            <a:ext cx="1656184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125710"/>
            <a:ext cx="728464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869160"/>
            <a:ext cx="728464" cy="457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785" y="4905793"/>
            <a:ext cx="728464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4905793"/>
            <a:ext cx="728464" cy="457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6177558"/>
            <a:ext cx="728464" cy="457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430" y="6263063"/>
            <a:ext cx="728464" cy="4572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7315" y="6283977"/>
            <a:ext cx="7284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8" y="1273221"/>
            <a:ext cx="10887075" cy="4038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60848"/>
            <a:ext cx="648072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963688"/>
            <a:ext cx="648072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221088"/>
            <a:ext cx="648072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848" y="4243919"/>
            <a:ext cx="648072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849" y="4768573"/>
            <a:ext cx="64807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22" y="1355451"/>
            <a:ext cx="10810875" cy="469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359" y="2420888"/>
            <a:ext cx="783705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068960"/>
            <a:ext cx="783705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683446"/>
            <a:ext cx="78370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167"/>
            <a:ext cx="9382125" cy="2047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8840" y="1342254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508" y="1951854"/>
            <a:ext cx="165618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36912"/>
            <a:ext cx="64807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3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02365"/>
            <a:ext cx="11449050" cy="3695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76872"/>
            <a:ext cx="57606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17032"/>
            <a:ext cx="5760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5" y="1406930"/>
            <a:ext cx="10877550" cy="2924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1406930"/>
            <a:ext cx="5760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7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10" y="1339395"/>
            <a:ext cx="10858500" cy="3609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327" y="3276599"/>
            <a:ext cx="5760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18" y="1394048"/>
            <a:ext cx="10877550" cy="4267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922" y="2605985"/>
            <a:ext cx="5760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2025-08-26T15:28:12Z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