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1" r:id="rId2"/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2871787"/>
            <a:ext cx="730567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68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39475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121247"/>
            <a:ext cx="360040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108892"/>
            <a:ext cx="360040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4334" y="2107752"/>
            <a:ext cx="360040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2106612"/>
            <a:ext cx="360040" cy="361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728466"/>
            <a:ext cx="360040" cy="361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514" y="2722288"/>
            <a:ext cx="360040" cy="361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179" y="2728466"/>
            <a:ext cx="360040" cy="361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4776" y="2721148"/>
            <a:ext cx="360040" cy="361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572" y="3335684"/>
            <a:ext cx="900100" cy="361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280" y="3310974"/>
            <a:ext cx="900100" cy="361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511" y="3335684"/>
            <a:ext cx="900100" cy="3619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8548" y="3343653"/>
            <a:ext cx="90010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3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13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060848"/>
            <a:ext cx="790575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669691"/>
            <a:ext cx="1870695" cy="13327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059" y="2060848"/>
            <a:ext cx="790575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939" y="2669691"/>
            <a:ext cx="1870695" cy="13327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3403" y="2065077"/>
            <a:ext cx="1042837" cy="361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3283" y="2673920"/>
            <a:ext cx="1870695" cy="13327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129" y="2058938"/>
            <a:ext cx="1042837" cy="361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1009" y="2564904"/>
            <a:ext cx="1870695" cy="133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2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56992"/>
            <a:ext cx="2376264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750" y="3365005"/>
            <a:ext cx="2851338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82404"/>
            <a:ext cx="7488832" cy="105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62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02080"/>
            <a:ext cx="2520280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748" y="2098739"/>
            <a:ext cx="2699308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36912"/>
            <a:ext cx="7056784" cy="98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25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204134"/>
            <a:ext cx="790575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0335" y="2204134"/>
            <a:ext cx="790575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5" y="2204134"/>
            <a:ext cx="360040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140" y="2204134"/>
            <a:ext cx="790575" cy="361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834488"/>
            <a:ext cx="790575" cy="361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834488"/>
            <a:ext cx="330399" cy="361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3" y="2834488"/>
            <a:ext cx="936103" cy="361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341324"/>
            <a:ext cx="790575" cy="361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433045"/>
            <a:ext cx="330399" cy="361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658" y="3433045"/>
            <a:ext cx="407527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35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2025-08-26T13:27:31Z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