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964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22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91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975" y="2705100"/>
            <a:ext cx="1030605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5" y="1343979"/>
            <a:ext cx="10648950" cy="381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2635" y="4291787"/>
            <a:ext cx="602530" cy="39814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209688"/>
            <a:ext cx="554360" cy="3137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9048" y="4129861"/>
            <a:ext cx="403506" cy="33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06119"/>
            <a:ext cx="10306050" cy="34575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7055" y="3858579"/>
            <a:ext cx="661714" cy="3429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3261" y="3515678"/>
            <a:ext cx="792088" cy="39814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898" y="3964308"/>
            <a:ext cx="1028462" cy="39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76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35" y="1282066"/>
            <a:ext cx="11449050" cy="42386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868056"/>
            <a:ext cx="9303196" cy="195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68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447" y="1329691"/>
            <a:ext cx="10791825" cy="41433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447" y="1731056"/>
            <a:ext cx="5700713" cy="136552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429672"/>
            <a:ext cx="9303196" cy="195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55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022" y="1363029"/>
            <a:ext cx="10734675" cy="3257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185275"/>
            <a:ext cx="9303196" cy="195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55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35" y="1348013"/>
            <a:ext cx="10763250" cy="3238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260" y="3058478"/>
            <a:ext cx="9303196" cy="195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94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51595"/>
            <a:ext cx="10296525" cy="48196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624206"/>
            <a:ext cx="10585176" cy="1796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6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472" y="1227770"/>
            <a:ext cx="11458575" cy="50673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9267" y="4010979"/>
            <a:ext cx="722437" cy="48119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3438" y="4127094"/>
            <a:ext cx="722437" cy="48119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7324" y="4102803"/>
            <a:ext cx="744371" cy="48119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8946" y="4129611"/>
            <a:ext cx="817180" cy="48119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9054" y="4675820"/>
            <a:ext cx="722437" cy="48119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6111" y="4699453"/>
            <a:ext cx="469129" cy="48119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6407" y="4704489"/>
            <a:ext cx="547986" cy="48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92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710" y="1396366"/>
            <a:ext cx="10858500" cy="40100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9616" y="1396366"/>
            <a:ext cx="648072" cy="5040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4272" y="1384072"/>
            <a:ext cx="504056" cy="4276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5580" y="1891092"/>
            <a:ext cx="648072" cy="4276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344" y="1902642"/>
            <a:ext cx="504056" cy="4276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9616" y="2599653"/>
            <a:ext cx="648072" cy="4276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4292" y="2572844"/>
            <a:ext cx="1116124" cy="4276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4380" y="4053926"/>
            <a:ext cx="302171" cy="31709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115" y="4064000"/>
            <a:ext cx="302171" cy="31709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0376" y="4023825"/>
            <a:ext cx="324223" cy="3402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4494" y="4871762"/>
            <a:ext cx="302171" cy="31709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4874" y="4886276"/>
            <a:ext cx="302171" cy="31709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3669" y="4871762"/>
            <a:ext cx="302171" cy="317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44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35" y="1315404"/>
            <a:ext cx="10839450" cy="5086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4" y="1315404"/>
            <a:ext cx="504056" cy="4276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2492896"/>
            <a:ext cx="648072" cy="4276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7479" y="3580374"/>
            <a:ext cx="648072" cy="4276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4" y="3637806"/>
            <a:ext cx="504056" cy="4276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1844824"/>
            <a:ext cx="648072" cy="4276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1764" y="4808864"/>
            <a:ext cx="648072" cy="4276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6018338"/>
            <a:ext cx="648072" cy="42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60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022" y="1358351"/>
            <a:ext cx="10734675" cy="17811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2035103"/>
            <a:ext cx="648072" cy="4276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4794" y="1907577"/>
            <a:ext cx="648072" cy="55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52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348741"/>
            <a:ext cx="11477625" cy="44100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2820565"/>
            <a:ext cx="504056" cy="4276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4766785"/>
            <a:ext cx="432048" cy="42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60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876" y="1264737"/>
            <a:ext cx="10934700" cy="5457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1844824"/>
            <a:ext cx="648072" cy="4276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4082" y="3801530"/>
            <a:ext cx="545654" cy="4276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328" y="5661248"/>
            <a:ext cx="576064" cy="42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65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147" y="1339216"/>
            <a:ext cx="11325225" cy="473392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6913240" y="4010979"/>
            <a:ext cx="1929916" cy="535007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287688" y="3886199"/>
            <a:ext cx="2894620" cy="942021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231828" y="3886199"/>
            <a:ext cx="5600476" cy="1270993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997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248979"/>
            <a:ext cx="720080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60" y="3401379"/>
            <a:ext cx="720080" cy="360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60" y="3553779"/>
            <a:ext cx="720080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0" y="3706179"/>
            <a:ext cx="720080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5560" y="3858579"/>
            <a:ext cx="720080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960" y="4010979"/>
            <a:ext cx="720080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60" y="4163379"/>
            <a:ext cx="720080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60" y="4315779"/>
            <a:ext cx="720080" cy="3600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60" y="4468179"/>
            <a:ext cx="720080" cy="3600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560" y="4620579"/>
            <a:ext cx="720080" cy="360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547" y="1310641"/>
            <a:ext cx="10715625" cy="38766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908783"/>
            <a:ext cx="602530" cy="5593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0" y="4800599"/>
            <a:ext cx="602530" cy="39814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3090" y="4002407"/>
            <a:ext cx="602530" cy="39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65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3</Words>
  <Application>Microsoft Office PowerPoint</Application>
  <PresentationFormat>宽屏</PresentationFormat>
  <Paragraphs>3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2025-08-26T13:52:21Z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