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1" r:id="rId2"/>
    <p:sldId id="256" r:id="rId3"/>
    <p:sldId id="257" r:id="rId4"/>
    <p:sldId id="258" r:id="rId5"/>
    <p:sldId id="259" r:id="rId6"/>
    <p:sldId id="260" r:id="rId7"/>
    <p:sldId id="263" r:id="rId8"/>
    <p:sldId id="262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633662"/>
            <a:ext cx="114871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917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132856"/>
            <a:ext cx="565236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117229"/>
            <a:ext cx="565236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636167"/>
            <a:ext cx="36004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4413" y="2667440"/>
            <a:ext cx="36004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12976"/>
            <a:ext cx="792088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61048"/>
            <a:ext cx="576064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861048"/>
            <a:ext cx="576064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4413" y="3861047"/>
            <a:ext cx="57606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0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36004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36004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97938"/>
            <a:ext cx="360040" cy="285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062" y="4208401"/>
            <a:ext cx="360040" cy="2851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738" y="4197937"/>
            <a:ext cx="360040" cy="2851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892310"/>
            <a:ext cx="360040" cy="2851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042" y="4892310"/>
            <a:ext cx="360040" cy="2851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018" y="4915362"/>
            <a:ext cx="360040" cy="2851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093296"/>
            <a:ext cx="648072" cy="285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6093295"/>
            <a:ext cx="504056" cy="28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132856"/>
            <a:ext cx="565236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653136"/>
            <a:ext cx="56523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844824"/>
            <a:ext cx="565236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2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636912"/>
            <a:ext cx="864096" cy="3756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616767"/>
            <a:ext cx="864096" cy="3756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616766"/>
            <a:ext cx="864096" cy="3756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643441"/>
            <a:ext cx="864096" cy="3756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212976"/>
            <a:ext cx="864096" cy="3756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181146"/>
            <a:ext cx="864096" cy="3756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212975"/>
            <a:ext cx="864096" cy="375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212975"/>
            <a:ext cx="864096" cy="3756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616" y="4343544"/>
            <a:ext cx="864096" cy="3756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57276"/>
            <a:ext cx="1349975" cy="13650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088" y="4375868"/>
            <a:ext cx="1002369" cy="37566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7" y="4989600"/>
            <a:ext cx="1728192" cy="136506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530" y="4383551"/>
            <a:ext cx="1002369" cy="3756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235" y="4997283"/>
            <a:ext cx="1768135" cy="136506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3197" y="4383551"/>
            <a:ext cx="1002369" cy="3756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676" y="4997283"/>
            <a:ext cx="1696361" cy="136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86" y="3191942"/>
            <a:ext cx="2232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2871354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571" y="3768006"/>
            <a:ext cx="719369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691188"/>
            <a:ext cx="2232248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076" y="5667931"/>
            <a:ext cx="2232248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490" y="5667931"/>
            <a:ext cx="2232248" cy="447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5691187"/>
            <a:ext cx="1008112" cy="447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16308"/>
            <a:ext cx="406386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20888"/>
            <a:ext cx="2232248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826" y="2441922"/>
            <a:ext cx="2522141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85" y="2996952"/>
            <a:ext cx="317207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28" y="5517232"/>
            <a:ext cx="2232248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654" y="5538266"/>
            <a:ext cx="2871354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13" y="6093296"/>
            <a:ext cx="719369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2025-08-26T13:39:02Z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