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7" r:id="rId3"/>
    <p:sldId id="303" r:id="rId4"/>
    <p:sldId id="304" r:id="rId5"/>
    <p:sldId id="305" r:id="rId6"/>
    <p:sldId id="30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909887"/>
            <a:ext cx="91725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8870" y="2996952"/>
            <a:ext cx="352425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8212" y="2980591"/>
            <a:ext cx="352425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9839" y="2980590"/>
            <a:ext cx="35242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5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77350" cy="31813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935760" y="2348880"/>
            <a:ext cx="1872208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935760" y="2348880"/>
            <a:ext cx="2304256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32304" y="2348880"/>
            <a:ext cx="0" cy="100811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369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3012"/>
            <a:ext cx="957262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916832"/>
            <a:ext cx="352425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933056"/>
            <a:ext cx="35242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6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393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022" y="1340768"/>
            <a:ext cx="35242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33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916832"/>
            <a:ext cx="720080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374" y="2468910"/>
            <a:ext cx="720080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996952"/>
            <a:ext cx="504056" cy="390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459510"/>
            <a:ext cx="504056" cy="390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459510"/>
            <a:ext cx="504056" cy="390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009855"/>
            <a:ext cx="504056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6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