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3062287"/>
            <a:ext cx="11115675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848975" cy="2200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636912"/>
            <a:ext cx="1224136" cy="333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088977"/>
            <a:ext cx="792088" cy="3333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2636912"/>
            <a:ext cx="1224136" cy="3333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3088977"/>
            <a:ext cx="792088" cy="3333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3767" y="2636912"/>
            <a:ext cx="1224136" cy="3333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3767" y="3088977"/>
            <a:ext cx="792088" cy="3333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64127" y="2636912"/>
            <a:ext cx="1224136" cy="3333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64127" y="3088977"/>
            <a:ext cx="792088" cy="333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163175" cy="44672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264" y="1916832"/>
            <a:ext cx="446181" cy="3333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3068960"/>
            <a:ext cx="446181" cy="3333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4725144"/>
            <a:ext cx="446181" cy="33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8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40768"/>
            <a:ext cx="11372850" cy="3105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5323" y="2564904"/>
            <a:ext cx="1584176" cy="333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2042" y="3109310"/>
            <a:ext cx="1273517" cy="3333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2042" y="3584965"/>
            <a:ext cx="1201510" cy="3333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2042" y="4103737"/>
            <a:ext cx="3577774" cy="33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024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68760"/>
            <a:ext cx="11430000" cy="3171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2521297"/>
            <a:ext cx="1584176" cy="3333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2042" y="2996952"/>
            <a:ext cx="1273517" cy="3333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2042" y="3472607"/>
            <a:ext cx="1201510" cy="3333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2042" y="3991379"/>
            <a:ext cx="3577774" cy="33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895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2200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6902" y="3103685"/>
            <a:ext cx="342900" cy="333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3103685"/>
            <a:ext cx="342900" cy="33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407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2025-08-24T16:22:09Z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