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2"/>
    <p:sldId id="302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933700"/>
            <a:ext cx="70008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1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16635"/>
            <a:ext cx="72008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306" y="3301499"/>
            <a:ext cx="72008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132" y="3316635"/>
            <a:ext cx="72008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830" y="3301499"/>
            <a:ext cx="72008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784" y="3316635"/>
            <a:ext cx="72008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3301499"/>
            <a:ext cx="72008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988840"/>
            <a:ext cx="4000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014" y="4104878"/>
            <a:ext cx="4000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3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91750" cy="33432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83632" y="2636912"/>
            <a:ext cx="2160240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888" y="2636912"/>
            <a:ext cx="432048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43672" y="2636912"/>
            <a:ext cx="396044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536160" y="2636912"/>
            <a:ext cx="2016224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06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255738"/>
            <a:ext cx="1524000" cy="1552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988" y="2334591"/>
            <a:ext cx="1524000" cy="1552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988840"/>
            <a:ext cx="15240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251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578" y="1987897"/>
            <a:ext cx="297558" cy="288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226" y="2958849"/>
            <a:ext cx="297558" cy="28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2025-08-27T11:38:37Z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