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3525"/>
            <a:ext cx="10858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1070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925985"/>
            <a:ext cx="792088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972" y="1925985"/>
            <a:ext cx="526404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040" y="2480886"/>
            <a:ext cx="383704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013" y="2500922"/>
            <a:ext cx="383704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1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58131"/>
            <a:ext cx="942975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011" y="2036093"/>
            <a:ext cx="94297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841" y="2596902"/>
            <a:ext cx="654943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61901" y="2596902"/>
            <a:ext cx="324852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27530"/>
            <a:ext cx="654943" cy="400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5" y="3064618"/>
            <a:ext cx="432048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5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162" y="2060848"/>
            <a:ext cx="432048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717032"/>
            <a:ext cx="432048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301208"/>
            <a:ext cx="432048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5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564904"/>
            <a:ext cx="2088232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212" y="2564904"/>
            <a:ext cx="2511859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91" y="2999679"/>
            <a:ext cx="3343121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1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64918"/>
            <a:ext cx="942975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885" y="4005064"/>
            <a:ext cx="1133291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2025-08-26T14:19:43Z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