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7" r:id="rId2"/>
    <p:sldId id="302" r:id="rId3"/>
    <p:sldId id="303" r:id="rId4"/>
    <p:sldId id="304" r:id="rId5"/>
    <p:sldId id="305" r:id="rId6"/>
    <p:sldId id="30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2619375"/>
            <a:ext cx="119634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4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048" y="3343127"/>
            <a:ext cx="447675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327859"/>
            <a:ext cx="447675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6776" y="3195688"/>
            <a:ext cx="447675" cy="504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3180420"/>
            <a:ext cx="44767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1092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429000"/>
            <a:ext cx="447675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273434"/>
            <a:ext cx="447675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1744" y="3297585"/>
            <a:ext cx="447675" cy="504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1339" y="3297585"/>
            <a:ext cx="447675" cy="504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297585"/>
            <a:ext cx="44767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09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72625" cy="32099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359696" y="2564904"/>
            <a:ext cx="3816424" cy="79208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375920" y="2564904"/>
            <a:ext cx="3744416" cy="79208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431704" y="2564904"/>
            <a:ext cx="3744416" cy="79208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663952" y="2708920"/>
            <a:ext cx="3600400" cy="64807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768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0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645024"/>
            <a:ext cx="447675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628553"/>
            <a:ext cx="447675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628553"/>
            <a:ext cx="447675" cy="504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1041" y="3526185"/>
            <a:ext cx="44767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51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916832"/>
            <a:ext cx="409575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492896"/>
            <a:ext cx="409575" cy="36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131740"/>
            <a:ext cx="409575" cy="361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7135" y="3180394"/>
            <a:ext cx="409575" cy="361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4552" y="3171175"/>
            <a:ext cx="409575" cy="361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933056"/>
            <a:ext cx="409575" cy="361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3984373"/>
            <a:ext cx="1639119" cy="3619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878" y="3753376"/>
            <a:ext cx="425450" cy="44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69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2025-08-27T11:54:02Z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