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582" autoAdjust="0"/>
    <p:restoredTop sz="94660"/>
  </p:normalViewPr>
  <p:slideViewPr>
    <p:cSldViewPr showGuides="1">
      <p:cViewPr varScale="1">
        <p:scale>
          <a:sx n="63" d="100"/>
          <a:sy n="63" d="100"/>
        </p:scale>
        <p:origin x="-446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81063" y="1662113"/>
            <a:ext cx="10429875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882346" y="2714620"/>
            <a:ext cx="92869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9113" y="1338263"/>
            <a:ext cx="11153775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直接连接符 4"/>
          <p:cNvCxnSpPr/>
          <p:nvPr/>
        </p:nvCxnSpPr>
        <p:spPr>
          <a:xfrm>
            <a:off x="2595538" y="3929066"/>
            <a:ext cx="5929354" cy="1000132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10800000" flipV="1">
            <a:off x="2595538" y="4000504"/>
            <a:ext cx="2786082" cy="857256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024826" y="3929066"/>
            <a:ext cx="2928958" cy="1000132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10800000" flipV="1">
            <a:off x="5881686" y="4000504"/>
            <a:ext cx="4714908" cy="857256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BE03AAD-FFDD-C05F-FD33-31B719065B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714356"/>
            <a:ext cx="10800000" cy="2860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295F76AB-0491-82D5-3566-DC6F07CD14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3902" y="3315357"/>
            <a:ext cx="10800000" cy="3585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3F2CA5C-D6B9-1EC0-B8A7-748CA45DBC4D}"/>
              </a:ext>
            </a:extLst>
          </p:cNvPr>
          <p:cNvSpPr/>
          <p:nvPr/>
        </p:nvSpPr>
        <p:spPr bwMode="white">
          <a:xfrm>
            <a:off x="1519140" y="3515599"/>
            <a:ext cx="323809" cy="324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84F5074-B89F-6163-5F40-AB7EB71E7ED2}"/>
              </a:ext>
            </a:extLst>
          </p:cNvPr>
          <p:cNvSpPr/>
          <p:nvPr/>
        </p:nvSpPr>
        <p:spPr bwMode="white">
          <a:xfrm>
            <a:off x="1490568" y="4221215"/>
            <a:ext cx="361904" cy="324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C13EC2A3-3559-6D15-E329-634D373CE82A}"/>
              </a:ext>
            </a:extLst>
          </p:cNvPr>
          <p:cNvSpPr/>
          <p:nvPr/>
        </p:nvSpPr>
        <p:spPr bwMode="white">
          <a:xfrm>
            <a:off x="1381092" y="4917295"/>
            <a:ext cx="452333" cy="440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7864CB23-76E5-FCEB-313C-F2B28AE83E81}"/>
              </a:ext>
            </a:extLst>
          </p:cNvPr>
          <p:cNvSpPr/>
          <p:nvPr/>
        </p:nvSpPr>
        <p:spPr bwMode="white">
          <a:xfrm>
            <a:off x="1528663" y="5632446"/>
            <a:ext cx="295238" cy="324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880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39437BC-BB44-C64D-602D-839EA60107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7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2D96135-39F5-6FA3-127F-347F6E92211A}"/>
              </a:ext>
            </a:extLst>
          </p:cNvPr>
          <p:cNvSpPr/>
          <p:nvPr/>
        </p:nvSpPr>
        <p:spPr bwMode="white">
          <a:xfrm>
            <a:off x="2624761" y="3441810"/>
            <a:ext cx="323809" cy="333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6043E5B-7AFB-B3D6-4BBD-DEA9941A924B}"/>
              </a:ext>
            </a:extLst>
          </p:cNvPr>
          <p:cNvSpPr/>
          <p:nvPr/>
        </p:nvSpPr>
        <p:spPr bwMode="white">
          <a:xfrm>
            <a:off x="5700952" y="3441810"/>
            <a:ext cx="295238" cy="324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B86D7FA-0895-7280-2038-A0431AB998B0}"/>
              </a:ext>
            </a:extLst>
          </p:cNvPr>
          <p:cNvSpPr/>
          <p:nvPr/>
        </p:nvSpPr>
        <p:spPr bwMode="white">
          <a:xfrm>
            <a:off x="8710476" y="3441810"/>
            <a:ext cx="371428" cy="324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83097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DF706C1-BF91-C9F4-35B1-74294226FA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1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132E0FC-0BF4-90EC-31AD-2BF8AF9A0019}"/>
              </a:ext>
            </a:extLst>
          </p:cNvPr>
          <p:cNvSpPr/>
          <p:nvPr/>
        </p:nvSpPr>
        <p:spPr bwMode="white">
          <a:xfrm>
            <a:off x="1986666" y="2545175"/>
            <a:ext cx="285714" cy="31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99BD052-65FF-41FB-3D52-0088C424BB63}"/>
              </a:ext>
            </a:extLst>
          </p:cNvPr>
          <p:cNvSpPr/>
          <p:nvPr/>
        </p:nvSpPr>
        <p:spPr bwMode="white">
          <a:xfrm>
            <a:off x="8634285" y="2545175"/>
            <a:ext cx="266666" cy="31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1EA7ABC-742F-EA2B-8A80-76C6A3294F6F}"/>
              </a:ext>
            </a:extLst>
          </p:cNvPr>
          <p:cNvSpPr/>
          <p:nvPr/>
        </p:nvSpPr>
        <p:spPr bwMode="white">
          <a:xfrm>
            <a:off x="1986666" y="3251126"/>
            <a:ext cx="276190" cy="32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57CEC0A-C8FE-AAF8-84D0-5BF742A82F34}"/>
              </a:ext>
            </a:extLst>
          </p:cNvPr>
          <p:cNvSpPr/>
          <p:nvPr/>
        </p:nvSpPr>
        <p:spPr bwMode="white">
          <a:xfrm>
            <a:off x="1996190" y="3966616"/>
            <a:ext cx="266666" cy="31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1314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2024-08-14T07:17:42Z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