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2375" y="3090863"/>
            <a:ext cx="46672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0552D8A-7C4A-78D9-6B96-50B48A83B1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14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66077E9-A985-849A-8C0B-4BD090148F05}"/>
              </a:ext>
            </a:extLst>
          </p:cNvPr>
          <p:cNvSpPr/>
          <p:nvPr/>
        </p:nvSpPr>
        <p:spPr bwMode="white">
          <a:xfrm>
            <a:off x="1548571" y="2558176"/>
            <a:ext cx="571428" cy="51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EB2B513-CC20-B493-C25F-B49B0A9E0AB4}"/>
              </a:ext>
            </a:extLst>
          </p:cNvPr>
          <p:cNvSpPr/>
          <p:nvPr/>
        </p:nvSpPr>
        <p:spPr bwMode="white">
          <a:xfrm>
            <a:off x="4234285" y="2558176"/>
            <a:ext cx="571428" cy="51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EA04EC3-C66F-F9BB-CF27-FB2B63C53169}"/>
              </a:ext>
            </a:extLst>
          </p:cNvPr>
          <p:cNvSpPr/>
          <p:nvPr/>
        </p:nvSpPr>
        <p:spPr bwMode="white">
          <a:xfrm>
            <a:off x="5720000" y="2558176"/>
            <a:ext cx="571428" cy="51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6A3875A-6DC2-A6C6-38D1-9630D4BB076A}"/>
              </a:ext>
            </a:extLst>
          </p:cNvPr>
          <p:cNvSpPr/>
          <p:nvPr/>
        </p:nvSpPr>
        <p:spPr bwMode="white">
          <a:xfrm>
            <a:off x="8405714" y="2558176"/>
            <a:ext cx="571428" cy="51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5694B77-2974-179E-4408-085C4DAC4FC5}"/>
              </a:ext>
            </a:extLst>
          </p:cNvPr>
          <p:cNvSpPr/>
          <p:nvPr/>
        </p:nvSpPr>
        <p:spPr bwMode="white">
          <a:xfrm>
            <a:off x="10491428" y="2558176"/>
            <a:ext cx="571428" cy="51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54934CB-55E0-4E46-A353-4E332B5843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5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36F04DE-3248-4A8B-0750-6DDDA8687D32}"/>
              </a:ext>
            </a:extLst>
          </p:cNvPr>
          <p:cNvSpPr/>
          <p:nvPr/>
        </p:nvSpPr>
        <p:spPr bwMode="white">
          <a:xfrm>
            <a:off x="1739047" y="2781307"/>
            <a:ext cx="219047" cy="2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B44029D-48E6-1F44-3FEB-D50E749468AB}"/>
              </a:ext>
            </a:extLst>
          </p:cNvPr>
          <p:cNvSpPr/>
          <p:nvPr/>
        </p:nvSpPr>
        <p:spPr bwMode="white">
          <a:xfrm>
            <a:off x="3881904" y="2781307"/>
            <a:ext cx="209523" cy="2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910FF90-1477-C575-F762-E7A22BF3E7E7}"/>
              </a:ext>
            </a:extLst>
          </p:cNvPr>
          <p:cNvSpPr/>
          <p:nvPr/>
        </p:nvSpPr>
        <p:spPr bwMode="white">
          <a:xfrm>
            <a:off x="6015238" y="2781307"/>
            <a:ext cx="209523" cy="2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94D4775-F40C-40F0-0E4B-17EFC7948DA5}"/>
              </a:ext>
            </a:extLst>
          </p:cNvPr>
          <p:cNvSpPr/>
          <p:nvPr/>
        </p:nvSpPr>
        <p:spPr bwMode="white">
          <a:xfrm>
            <a:off x="8158095" y="2781307"/>
            <a:ext cx="209523" cy="2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9DE5EDF6-D171-C411-E49A-FA4613921976}"/>
              </a:ext>
            </a:extLst>
          </p:cNvPr>
          <p:cNvSpPr/>
          <p:nvPr/>
        </p:nvSpPr>
        <p:spPr bwMode="white">
          <a:xfrm>
            <a:off x="10291428" y="2781307"/>
            <a:ext cx="219047" cy="2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21179683-05F9-66DB-9013-08F1B1B8262D}"/>
              </a:ext>
            </a:extLst>
          </p:cNvPr>
          <p:cNvSpPr/>
          <p:nvPr/>
        </p:nvSpPr>
        <p:spPr bwMode="white">
          <a:xfrm>
            <a:off x="1739047" y="4496407"/>
            <a:ext cx="219047" cy="21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76BEC65E-F766-A685-1ADB-257CE0723A7D}"/>
              </a:ext>
            </a:extLst>
          </p:cNvPr>
          <p:cNvSpPr/>
          <p:nvPr/>
        </p:nvSpPr>
        <p:spPr bwMode="white">
          <a:xfrm>
            <a:off x="3900952" y="4496407"/>
            <a:ext cx="152380" cy="21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6746DB7D-365D-6885-0B97-E4122770BEE3}"/>
              </a:ext>
            </a:extLst>
          </p:cNvPr>
          <p:cNvSpPr/>
          <p:nvPr/>
        </p:nvSpPr>
        <p:spPr bwMode="white">
          <a:xfrm>
            <a:off x="6015238" y="4496407"/>
            <a:ext cx="209523" cy="21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ABF01A12-4BF5-BADE-C422-04AEF81B0A14}"/>
              </a:ext>
            </a:extLst>
          </p:cNvPr>
          <p:cNvSpPr/>
          <p:nvPr/>
        </p:nvSpPr>
        <p:spPr bwMode="white">
          <a:xfrm>
            <a:off x="8100952" y="4496407"/>
            <a:ext cx="352380" cy="2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743043E3-A541-4C87-DF0D-8EB8A0F04324}"/>
              </a:ext>
            </a:extLst>
          </p:cNvPr>
          <p:cNvSpPr/>
          <p:nvPr/>
        </p:nvSpPr>
        <p:spPr bwMode="white">
          <a:xfrm>
            <a:off x="10300952" y="4496407"/>
            <a:ext cx="209523" cy="2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7101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36CA273-605A-6C04-69C5-39C27955BC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57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ACA0991-3AE3-0EB0-D5C5-253EB6CE5ECE}"/>
              </a:ext>
            </a:extLst>
          </p:cNvPr>
          <p:cNvSpPr/>
          <p:nvPr/>
        </p:nvSpPr>
        <p:spPr bwMode="white">
          <a:xfrm>
            <a:off x="2062857" y="2866454"/>
            <a:ext cx="219047" cy="15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5B563C2-6163-8428-9990-08F904E2E07D}"/>
              </a:ext>
            </a:extLst>
          </p:cNvPr>
          <p:cNvSpPr/>
          <p:nvPr/>
        </p:nvSpPr>
        <p:spPr bwMode="white">
          <a:xfrm>
            <a:off x="4110476" y="2742623"/>
            <a:ext cx="361904" cy="2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70C63C0-FCE1-3D01-70B0-DD2F47273EFC}"/>
              </a:ext>
            </a:extLst>
          </p:cNvPr>
          <p:cNvSpPr/>
          <p:nvPr/>
        </p:nvSpPr>
        <p:spPr bwMode="white">
          <a:xfrm>
            <a:off x="6243809" y="2742623"/>
            <a:ext cx="361904" cy="2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74A58D1-8D85-28C4-D63F-DAD8A18271CC}"/>
              </a:ext>
            </a:extLst>
          </p:cNvPr>
          <p:cNvSpPr/>
          <p:nvPr/>
        </p:nvSpPr>
        <p:spPr bwMode="white">
          <a:xfrm>
            <a:off x="8472380" y="2866454"/>
            <a:ext cx="209523" cy="15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AE2F277-AFD3-9F0F-9D37-157E5149A349}"/>
              </a:ext>
            </a:extLst>
          </p:cNvPr>
          <p:cNvSpPr/>
          <p:nvPr/>
        </p:nvSpPr>
        <p:spPr bwMode="white">
          <a:xfrm>
            <a:off x="10510476" y="2742623"/>
            <a:ext cx="361905" cy="2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516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F66331F-6E36-37B3-9D64-179A687EE0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4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135E94D-B041-45CE-5C40-F553DC01ADDD}"/>
              </a:ext>
            </a:extLst>
          </p:cNvPr>
          <p:cNvSpPr/>
          <p:nvPr/>
        </p:nvSpPr>
        <p:spPr bwMode="white">
          <a:xfrm>
            <a:off x="1605714" y="1658446"/>
            <a:ext cx="228571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CA4D817-D8DE-942B-CBBE-86F68226A598}"/>
              </a:ext>
            </a:extLst>
          </p:cNvPr>
          <p:cNvSpPr/>
          <p:nvPr/>
        </p:nvSpPr>
        <p:spPr bwMode="white">
          <a:xfrm>
            <a:off x="1605714" y="2259805"/>
            <a:ext cx="228571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A103EAC-1022-94AC-0666-4EDE882638D4}"/>
              </a:ext>
            </a:extLst>
          </p:cNvPr>
          <p:cNvSpPr/>
          <p:nvPr/>
        </p:nvSpPr>
        <p:spPr bwMode="white">
          <a:xfrm>
            <a:off x="1577142" y="2861164"/>
            <a:ext cx="276190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CE9CD4E-8C1E-4C6B-9841-69C33408AB92}"/>
              </a:ext>
            </a:extLst>
          </p:cNvPr>
          <p:cNvSpPr/>
          <p:nvPr/>
        </p:nvSpPr>
        <p:spPr bwMode="white">
          <a:xfrm>
            <a:off x="1605714" y="3462523"/>
            <a:ext cx="228571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5B1AA828-AB71-71D9-0498-556E82B70D33}"/>
              </a:ext>
            </a:extLst>
          </p:cNvPr>
          <p:cNvSpPr/>
          <p:nvPr/>
        </p:nvSpPr>
        <p:spPr bwMode="white">
          <a:xfrm>
            <a:off x="1577142" y="4063882"/>
            <a:ext cx="276190" cy="238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3945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5E98B76-0D19-67B8-82CC-AD4CB41B74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80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9C96202-6F16-96BC-2ADC-C23006F336BE}"/>
              </a:ext>
            </a:extLst>
          </p:cNvPr>
          <p:cNvSpPr/>
          <p:nvPr/>
        </p:nvSpPr>
        <p:spPr bwMode="white">
          <a:xfrm>
            <a:off x="2453333" y="2358764"/>
            <a:ext cx="295238" cy="23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E6A377A-030A-5164-BC83-0FD71EF73482}"/>
              </a:ext>
            </a:extLst>
          </p:cNvPr>
          <p:cNvSpPr/>
          <p:nvPr/>
        </p:nvSpPr>
        <p:spPr bwMode="white">
          <a:xfrm>
            <a:off x="4405714" y="2358764"/>
            <a:ext cx="304761" cy="24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B6B2AA1-CB66-F697-6D74-E638D5755532}"/>
              </a:ext>
            </a:extLst>
          </p:cNvPr>
          <p:cNvSpPr/>
          <p:nvPr/>
        </p:nvSpPr>
        <p:spPr bwMode="white">
          <a:xfrm>
            <a:off x="6367619" y="2368331"/>
            <a:ext cx="304761" cy="21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5A84C96-0E46-1CD6-B2DB-646B232F723D}"/>
              </a:ext>
            </a:extLst>
          </p:cNvPr>
          <p:cNvSpPr/>
          <p:nvPr/>
        </p:nvSpPr>
        <p:spPr bwMode="white">
          <a:xfrm>
            <a:off x="8386666" y="2349196"/>
            <a:ext cx="295238" cy="25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A25508E-2893-34BB-4F19-9ACB3A904ACC}"/>
              </a:ext>
            </a:extLst>
          </p:cNvPr>
          <p:cNvSpPr/>
          <p:nvPr/>
        </p:nvSpPr>
        <p:spPr bwMode="white">
          <a:xfrm>
            <a:off x="10310476" y="2358764"/>
            <a:ext cx="276190" cy="248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554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