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-442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67138" y="3071813"/>
            <a:ext cx="46577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6692E6E-02C5-B4DC-9008-6B39EEFB31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30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B040EC2-2683-A62A-4484-205B1F9EE7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45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81290" y="3571876"/>
            <a:ext cx="1357322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10314" y="3571876"/>
            <a:ext cx="1357322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10776" y="3571876"/>
            <a:ext cx="1357322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81290" y="4714884"/>
            <a:ext cx="1357322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10314" y="4714884"/>
            <a:ext cx="1357322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10776" y="4714884"/>
            <a:ext cx="1357322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870431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55C6A64-4D67-60E9-D0D2-1D1C15128B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1026" y="1000108"/>
            <a:ext cx="10800000" cy="3477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24100" y="1357298"/>
            <a:ext cx="1357322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53124" y="1357298"/>
            <a:ext cx="1357322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382148" y="1357298"/>
            <a:ext cx="1357322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95538" y="2500306"/>
            <a:ext cx="1357322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0" y="2500306"/>
            <a:ext cx="1357322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596462" y="2500306"/>
            <a:ext cx="1357322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66976" y="3643314"/>
            <a:ext cx="1357322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0" y="3643314"/>
            <a:ext cx="1357322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98318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9589" y="928670"/>
            <a:ext cx="5786478" cy="1596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5" name="直接连接符 4"/>
          <p:cNvCxnSpPr/>
          <p:nvPr/>
        </p:nvCxnSpPr>
        <p:spPr>
          <a:xfrm>
            <a:off x="2309786" y="1785926"/>
            <a:ext cx="2714644" cy="571504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2095472" y="1857364"/>
            <a:ext cx="3000396" cy="500066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088289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907F157-6325-D9AB-CA46-B37F76A0DF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22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8F9B591-BE5E-FAE5-8B42-39D3720A32AA}"/>
              </a:ext>
            </a:extLst>
          </p:cNvPr>
          <p:cNvSpPr/>
          <p:nvPr/>
        </p:nvSpPr>
        <p:spPr bwMode="white">
          <a:xfrm>
            <a:off x="1091428" y="1867040"/>
            <a:ext cx="228571" cy="238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1CF272AE-2334-EAA4-C8DD-37417719AE1A}"/>
              </a:ext>
            </a:extLst>
          </p:cNvPr>
          <p:cNvSpPr/>
          <p:nvPr/>
        </p:nvSpPr>
        <p:spPr bwMode="white">
          <a:xfrm>
            <a:off x="1062857" y="2324600"/>
            <a:ext cx="285714" cy="238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34212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自定义</PresentationFormat>
  <Paragraphs>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2024-08-14T08:19:29Z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