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9" r:id="rId5"/>
    <p:sldId id="328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24288" y="3071813"/>
            <a:ext cx="45434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4BD0ED-7A95-AEA9-0DA4-F1B7BB7F75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1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4166" y="1857364"/>
            <a:ext cx="1000132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52926" y="2357430"/>
            <a:ext cx="1000132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48" y="1785926"/>
            <a:ext cx="1000132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7570" y="2357430"/>
            <a:ext cx="1000132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3454" y="1785926"/>
            <a:ext cx="1000132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1AC915-BD75-9E8E-E2C6-5923104B6B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785794"/>
            <a:ext cx="932236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7E44C8-480F-DE2E-F893-8FE0AB4AFF42}"/>
              </a:ext>
            </a:extLst>
          </p:cNvPr>
          <p:cNvSpPr/>
          <p:nvPr/>
        </p:nvSpPr>
        <p:spPr bwMode="white">
          <a:xfrm>
            <a:off x="7926238" y="1559415"/>
            <a:ext cx="172636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2F4282-A8D2-7F0E-26B6-D3432A2D027D}"/>
              </a:ext>
            </a:extLst>
          </p:cNvPr>
          <p:cNvSpPr/>
          <p:nvPr/>
        </p:nvSpPr>
        <p:spPr bwMode="white">
          <a:xfrm>
            <a:off x="7926238" y="2077906"/>
            <a:ext cx="172636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C8952E9-B0A2-C7DD-39B3-F23A25EBC80A}"/>
              </a:ext>
            </a:extLst>
          </p:cNvPr>
          <p:cNvSpPr/>
          <p:nvPr/>
        </p:nvSpPr>
        <p:spPr bwMode="white">
          <a:xfrm>
            <a:off x="7942680" y="2604627"/>
            <a:ext cx="131532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D6A6EF0-BC43-40B4-D06A-A4898C2E7B1C}"/>
              </a:ext>
            </a:extLst>
          </p:cNvPr>
          <p:cNvSpPr/>
          <p:nvPr/>
        </p:nvSpPr>
        <p:spPr bwMode="white">
          <a:xfrm>
            <a:off x="7918017" y="3114887"/>
            <a:ext cx="189078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1C3C76D-A3CF-4189-999E-FA462AF4C2B1}"/>
              </a:ext>
            </a:extLst>
          </p:cNvPr>
          <p:cNvSpPr/>
          <p:nvPr/>
        </p:nvSpPr>
        <p:spPr bwMode="white">
          <a:xfrm>
            <a:off x="7942680" y="3641608"/>
            <a:ext cx="131532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E2F1A60-E386-A12C-241F-5904813316FD}"/>
              </a:ext>
            </a:extLst>
          </p:cNvPr>
          <p:cNvSpPr/>
          <p:nvPr/>
        </p:nvSpPr>
        <p:spPr bwMode="white">
          <a:xfrm>
            <a:off x="7942680" y="4160099"/>
            <a:ext cx="131532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E991E636-505D-CD75-E274-3B2B73E3099B}"/>
              </a:ext>
            </a:extLst>
          </p:cNvPr>
          <p:cNvSpPr/>
          <p:nvPr/>
        </p:nvSpPr>
        <p:spPr bwMode="white">
          <a:xfrm>
            <a:off x="7942680" y="4678590"/>
            <a:ext cx="131532" cy="18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7F251B76-A1A0-299F-4B79-C20F28050193}"/>
              </a:ext>
            </a:extLst>
          </p:cNvPr>
          <p:cNvSpPr/>
          <p:nvPr/>
        </p:nvSpPr>
        <p:spPr bwMode="white">
          <a:xfrm>
            <a:off x="7926238" y="5188851"/>
            <a:ext cx="172636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40D7DCFF-0651-2A33-D2D3-CF7BD5071FE3}"/>
              </a:ext>
            </a:extLst>
          </p:cNvPr>
          <p:cNvSpPr/>
          <p:nvPr/>
        </p:nvSpPr>
        <p:spPr bwMode="white">
          <a:xfrm>
            <a:off x="7918017" y="5715572"/>
            <a:ext cx="189078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770305ED-7DC2-4639-BF45-4CE06653B7FA}"/>
              </a:ext>
            </a:extLst>
          </p:cNvPr>
          <p:cNvSpPr/>
          <p:nvPr/>
        </p:nvSpPr>
        <p:spPr bwMode="white">
          <a:xfrm>
            <a:off x="7942680" y="6234063"/>
            <a:ext cx="131532" cy="19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734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5C58E5-CD32-BFA5-A5C2-6240924611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53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936C3ED-74B9-753B-F28C-392A56AADF5E}"/>
              </a:ext>
            </a:extLst>
          </p:cNvPr>
          <p:cNvSpPr/>
          <p:nvPr/>
        </p:nvSpPr>
        <p:spPr bwMode="white">
          <a:xfrm>
            <a:off x="1605714" y="1752064"/>
            <a:ext cx="228571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D6ABE3E-A704-F40F-263A-D0527CB83E8B}"/>
              </a:ext>
            </a:extLst>
          </p:cNvPr>
          <p:cNvSpPr/>
          <p:nvPr/>
        </p:nvSpPr>
        <p:spPr bwMode="white">
          <a:xfrm>
            <a:off x="1605714" y="2980976"/>
            <a:ext cx="228571" cy="2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A527E44-ADEF-563B-CDEA-7D6364915D27}"/>
              </a:ext>
            </a:extLst>
          </p:cNvPr>
          <p:cNvSpPr/>
          <p:nvPr/>
        </p:nvSpPr>
        <p:spPr bwMode="white">
          <a:xfrm>
            <a:off x="1577142" y="4219414"/>
            <a:ext cx="276190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11E28DB-2815-25D2-5687-3F8DA8C92B2A}"/>
              </a:ext>
            </a:extLst>
          </p:cNvPr>
          <p:cNvSpPr/>
          <p:nvPr/>
        </p:nvSpPr>
        <p:spPr bwMode="white">
          <a:xfrm>
            <a:off x="1605714" y="5448326"/>
            <a:ext cx="228571" cy="22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710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57A5A8-A0CF-2061-2C46-EF54F8DF4F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7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0653D07-7B54-709F-08CD-4F5F0A7967E0}"/>
              </a:ext>
            </a:extLst>
          </p:cNvPr>
          <p:cNvSpPr/>
          <p:nvPr/>
        </p:nvSpPr>
        <p:spPr bwMode="white">
          <a:xfrm>
            <a:off x="1577142" y="1733887"/>
            <a:ext cx="276190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2D0664-7BEC-4E4B-C63A-06DE0F251658}"/>
              </a:ext>
            </a:extLst>
          </p:cNvPr>
          <p:cNvSpPr/>
          <p:nvPr/>
        </p:nvSpPr>
        <p:spPr bwMode="white">
          <a:xfrm>
            <a:off x="1605714" y="3068879"/>
            <a:ext cx="228571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B829DF78-5B4B-A37A-31C3-C54EA2967A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4000504"/>
            <a:ext cx="10800000" cy="269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3C15F12-74FB-CB85-3458-4FFF40C42FAB}"/>
              </a:ext>
            </a:extLst>
          </p:cNvPr>
          <p:cNvSpPr/>
          <p:nvPr/>
        </p:nvSpPr>
        <p:spPr bwMode="white">
          <a:xfrm>
            <a:off x="1639649" y="4248612"/>
            <a:ext cx="228571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6176F12-02F7-AEFD-3905-EC6BDA58722C}"/>
              </a:ext>
            </a:extLst>
          </p:cNvPr>
          <p:cNvSpPr/>
          <p:nvPr/>
        </p:nvSpPr>
        <p:spPr bwMode="white">
          <a:xfrm>
            <a:off x="1639649" y="5594123"/>
            <a:ext cx="228571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831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AFCCE5-0F56-74BD-88F6-759F49D97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3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120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6CF3F10-BF5E-3DE4-617C-65B839DB3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785794"/>
            <a:ext cx="10800000" cy="5687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A4A56C-0C28-DB5F-91D9-B361549C1140}"/>
              </a:ext>
            </a:extLst>
          </p:cNvPr>
          <p:cNvSpPr/>
          <p:nvPr/>
        </p:nvSpPr>
        <p:spPr bwMode="white">
          <a:xfrm>
            <a:off x="5476273" y="2233820"/>
            <a:ext cx="247619" cy="22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08EB99F-0C29-C805-40AE-AD7C70AE2BE3}"/>
              </a:ext>
            </a:extLst>
          </p:cNvPr>
          <p:cNvSpPr/>
          <p:nvPr/>
        </p:nvSpPr>
        <p:spPr bwMode="white">
          <a:xfrm>
            <a:off x="8161987" y="3129311"/>
            <a:ext cx="247619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9263295-AD31-2C28-CC98-EA67DCCCAD15}"/>
              </a:ext>
            </a:extLst>
          </p:cNvPr>
          <p:cNvSpPr/>
          <p:nvPr/>
        </p:nvSpPr>
        <p:spPr bwMode="white">
          <a:xfrm>
            <a:off x="8181035" y="4024801"/>
            <a:ext cx="209523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32092DA-82B9-2B81-2D54-553F3663613B}"/>
              </a:ext>
            </a:extLst>
          </p:cNvPr>
          <p:cNvSpPr/>
          <p:nvPr/>
        </p:nvSpPr>
        <p:spPr bwMode="white">
          <a:xfrm>
            <a:off x="2647702" y="4920291"/>
            <a:ext cx="228571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6602962-21A1-56D8-8D35-0313DDD385A1}"/>
              </a:ext>
            </a:extLst>
          </p:cNvPr>
          <p:cNvSpPr/>
          <p:nvPr/>
        </p:nvSpPr>
        <p:spPr bwMode="white">
          <a:xfrm>
            <a:off x="5457225" y="5815781"/>
            <a:ext cx="276190" cy="2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300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