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63" y="3114675"/>
            <a:ext cx="70008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E496E02-85AD-184D-55DF-5372971F7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5167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197DA0AB-3B78-8BA0-1612-044A6D4445CD}"/>
              </a:ext>
            </a:extLst>
          </p:cNvPr>
          <p:cNvSpPr/>
          <p:nvPr/>
        </p:nvSpPr>
        <p:spPr bwMode="white">
          <a:xfrm>
            <a:off x="2435698" y="5943929"/>
            <a:ext cx="472976" cy="41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EB1C86A5-9470-1139-9407-18DC55AAF255}"/>
              </a:ext>
            </a:extLst>
          </p:cNvPr>
          <p:cNvSpPr/>
          <p:nvPr/>
        </p:nvSpPr>
        <p:spPr bwMode="white">
          <a:xfrm>
            <a:off x="4911868" y="5943929"/>
            <a:ext cx="472976" cy="41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xmlns="" id="{2A4C6BE0-17AD-BCE7-5F12-05AE9211931A}"/>
              </a:ext>
            </a:extLst>
          </p:cNvPr>
          <p:cNvSpPr/>
          <p:nvPr/>
        </p:nvSpPr>
        <p:spPr bwMode="white">
          <a:xfrm>
            <a:off x="7378764" y="5943929"/>
            <a:ext cx="472976" cy="41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xmlns="" id="{009D3B84-69FE-7BE1-DE16-F8F5312438E7}"/>
              </a:ext>
            </a:extLst>
          </p:cNvPr>
          <p:cNvSpPr/>
          <p:nvPr/>
        </p:nvSpPr>
        <p:spPr bwMode="white">
          <a:xfrm>
            <a:off x="9836387" y="5943929"/>
            <a:ext cx="472976" cy="41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19" y="4643446"/>
            <a:ext cx="178595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12" y="4643446"/>
            <a:ext cx="178595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4643446"/>
            <a:ext cx="178595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6396" y="4643446"/>
            <a:ext cx="1785951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484149-C9E7-52FA-188D-4D6E5915E4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30" y="2071678"/>
            <a:ext cx="948300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103898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A085401-C2B5-7358-31DE-47E9A7AB8B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5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02603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E34468-158E-24D5-0641-D81B5AF086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928670"/>
            <a:ext cx="10800000" cy="4060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94792F6-B19C-D58B-8E58-39E6EAD15FEC}"/>
              </a:ext>
            </a:extLst>
          </p:cNvPr>
          <p:cNvSpPr/>
          <p:nvPr/>
        </p:nvSpPr>
        <p:spPr bwMode="white">
          <a:xfrm>
            <a:off x="1757216" y="2911050"/>
            <a:ext cx="314285" cy="33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E0A445-2BDA-4213-9FD8-8B2C64B1024C}"/>
              </a:ext>
            </a:extLst>
          </p:cNvPr>
          <p:cNvSpPr/>
          <p:nvPr/>
        </p:nvSpPr>
        <p:spPr bwMode="white">
          <a:xfrm>
            <a:off x="4271502" y="2911050"/>
            <a:ext cx="371428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5BFD191-EC57-658A-2DD8-D796680B6CEB}"/>
              </a:ext>
            </a:extLst>
          </p:cNvPr>
          <p:cNvSpPr/>
          <p:nvPr/>
        </p:nvSpPr>
        <p:spPr bwMode="white">
          <a:xfrm>
            <a:off x="6890549" y="2911050"/>
            <a:ext cx="295238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2DBB160-7742-7ACD-DBF3-31F80F04E673}"/>
              </a:ext>
            </a:extLst>
          </p:cNvPr>
          <p:cNvSpPr/>
          <p:nvPr/>
        </p:nvSpPr>
        <p:spPr bwMode="white">
          <a:xfrm>
            <a:off x="9442930" y="2911050"/>
            <a:ext cx="323809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3857628"/>
            <a:ext cx="207170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81356" y="3857628"/>
            <a:ext cx="207170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53124" y="3857628"/>
            <a:ext cx="207170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892" y="3857628"/>
            <a:ext cx="207170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59044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A505B0-3148-B0E4-FC02-7942EC9C08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6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47BF05-EB16-F31B-E89B-E05A5B0624F2}"/>
              </a:ext>
            </a:extLst>
          </p:cNvPr>
          <p:cNvSpPr/>
          <p:nvPr/>
        </p:nvSpPr>
        <p:spPr bwMode="white">
          <a:xfrm>
            <a:off x="2024761" y="3038628"/>
            <a:ext cx="257142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0D9FA9A-1C8C-7B72-3209-7B5B07691055}"/>
              </a:ext>
            </a:extLst>
          </p:cNvPr>
          <p:cNvSpPr/>
          <p:nvPr/>
        </p:nvSpPr>
        <p:spPr bwMode="white">
          <a:xfrm>
            <a:off x="7415238" y="3038628"/>
            <a:ext cx="314285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33F1242-F537-9FF5-9E4C-FB4884C6303B}"/>
              </a:ext>
            </a:extLst>
          </p:cNvPr>
          <p:cNvSpPr/>
          <p:nvPr/>
        </p:nvSpPr>
        <p:spPr bwMode="white">
          <a:xfrm>
            <a:off x="1986666" y="3953372"/>
            <a:ext cx="314285" cy="3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B9AE21D-4946-FC32-B068-B94A60739E9C}"/>
              </a:ext>
            </a:extLst>
          </p:cNvPr>
          <p:cNvSpPr/>
          <p:nvPr/>
        </p:nvSpPr>
        <p:spPr bwMode="white">
          <a:xfrm>
            <a:off x="7415238" y="3953372"/>
            <a:ext cx="314285" cy="31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EF55126-2142-0F77-EAA9-11BFCD3EE873}"/>
              </a:ext>
            </a:extLst>
          </p:cNvPr>
          <p:cNvSpPr/>
          <p:nvPr/>
        </p:nvSpPr>
        <p:spPr bwMode="white">
          <a:xfrm>
            <a:off x="2024761" y="4858587"/>
            <a:ext cx="257142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D5153A1B-4997-2F81-C9CB-8E7C8C49E4C9}"/>
              </a:ext>
            </a:extLst>
          </p:cNvPr>
          <p:cNvSpPr/>
          <p:nvPr/>
        </p:nvSpPr>
        <p:spPr bwMode="white">
          <a:xfrm>
            <a:off x="7415238" y="4858587"/>
            <a:ext cx="314285" cy="323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716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