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57550" y="3119438"/>
            <a:ext cx="5676900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00A42F7-26C4-F4AE-8AF3-FB054C4348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3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EE5D8DE-B5D7-A512-96D5-4DECED959546}"/>
              </a:ext>
            </a:extLst>
          </p:cNvPr>
          <p:cNvSpPr/>
          <p:nvPr/>
        </p:nvSpPr>
        <p:spPr bwMode="white">
          <a:xfrm>
            <a:off x="2596190" y="4927828"/>
            <a:ext cx="1590476" cy="32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7A835F4-9E8B-CF5F-ABEC-1032B5EB33DA}"/>
              </a:ext>
            </a:extLst>
          </p:cNvPr>
          <p:cNvSpPr/>
          <p:nvPr/>
        </p:nvSpPr>
        <p:spPr bwMode="white">
          <a:xfrm>
            <a:off x="8634285" y="4927828"/>
            <a:ext cx="1657143" cy="333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7F50644-50B4-CFCE-0598-3284FE5238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2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24760" y="1643050"/>
            <a:ext cx="41624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24628" y="2428868"/>
            <a:ext cx="41529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96000" y="3128965"/>
            <a:ext cx="466725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453454" y="3786190"/>
            <a:ext cx="320040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339691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1022983-D7BB-2584-4F01-EFFB03CBE2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2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C796374-4984-F203-72CA-032FB8517946}"/>
              </a:ext>
            </a:extLst>
          </p:cNvPr>
          <p:cNvSpPr/>
          <p:nvPr/>
        </p:nvSpPr>
        <p:spPr bwMode="white">
          <a:xfrm>
            <a:off x="9224761" y="1008968"/>
            <a:ext cx="257142" cy="276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FF63D2D-3A84-C686-C382-B95F3D0AD85E}"/>
              </a:ext>
            </a:extLst>
          </p:cNvPr>
          <p:cNvSpPr/>
          <p:nvPr/>
        </p:nvSpPr>
        <p:spPr bwMode="white">
          <a:xfrm>
            <a:off x="8396190" y="2170983"/>
            <a:ext cx="285714" cy="285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FDA500F-25AC-5FD5-6143-D9C9A4105CD2}"/>
              </a:ext>
            </a:extLst>
          </p:cNvPr>
          <p:cNvSpPr/>
          <p:nvPr/>
        </p:nvSpPr>
        <p:spPr bwMode="white">
          <a:xfrm>
            <a:off x="10920000" y="2151933"/>
            <a:ext cx="285714" cy="276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08A1253-D253-F8E3-7644-3C5C9608B880}"/>
              </a:ext>
            </a:extLst>
          </p:cNvPr>
          <p:cNvSpPr/>
          <p:nvPr/>
        </p:nvSpPr>
        <p:spPr bwMode="white">
          <a:xfrm>
            <a:off x="8843809" y="4780754"/>
            <a:ext cx="238095" cy="276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356B0444-21FF-FCB8-7A60-5990902C0E7F}"/>
              </a:ext>
            </a:extLst>
          </p:cNvPr>
          <p:cNvSpPr/>
          <p:nvPr/>
        </p:nvSpPr>
        <p:spPr bwMode="white">
          <a:xfrm>
            <a:off x="10443809" y="4780754"/>
            <a:ext cx="323809" cy="276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79360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7CA460F-90BF-3B3E-BF71-6FC403E69E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1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9990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238DFEA-5B4C-EEBE-3E74-441F8DF7F5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778" y="1071546"/>
            <a:ext cx="10800000" cy="3146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D842C51-EF33-9D85-B2DC-B7B724E9CDA4}"/>
              </a:ext>
            </a:extLst>
          </p:cNvPr>
          <p:cNvSpPr/>
          <p:nvPr/>
        </p:nvSpPr>
        <p:spPr bwMode="white">
          <a:xfrm>
            <a:off x="1681063" y="1205025"/>
            <a:ext cx="285714" cy="32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A85B04A-6B4D-DA35-48E8-65F9A138A096}"/>
              </a:ext>
            </a:extLst>
          </p:cNvPr>
          <p:cNvSpPr/>
          <p:nvPr/>
        </p:nvSpPr>
        <p:spPr bwMode="white">
          <a:xfrm>
            <a:off x="1681063" y="1824753"/>
            <a:ext cx="285714" cy="32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B1EF35A-6711-2D78-D4EB-93FE26205E4B}"/>
              </a:ext>
            </a:extLst>
          </p:cNvPr>
          <p:cNvSpPr/>
          <p:nvPr/>
        </p:nvSpPr>
        <p:spPr bwMode="white">
          <a:xfrm>
            <a:off x="1681063" y="2444481"/>
            <a:ext cx="285714" cy="32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0E351CAF-02BF-791E-B8D7-4DBA7E24FACD}"/>
              </a:ext>
            </a:extLst>
          </p:cNvPr>
          <p:cNvSpPr/>
          <p:nvPr/>
        </p:nvSpPr>
        <p:spPr bwMode="white">
          <a:xfrm>
            <a:off x="1681063" y="3064209"/>
            <a:ext cx="285714" cy="32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5BA4A52-01ED-9B07-3391-F3EF7A94FFB5}"/>
              </a:ext>
            </a:extLst>
          </p:cNvPr>
          <p:cNvSpPr/>
          <p:nvPr/>
        </p:nvSpPr>
        <p:spPr bwMode="white">
          <a:xfrm>
            <a:off x="1633444" y="3683937"/>
            <a:ext cx="371428" cy="32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08657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