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9638" y="1690688"/>
            <a:ext cx="10372725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91875" y="1643050"/>
            <a:ext cx="561975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26D6410-BE61-6BE3-A3D9-17712E6D2F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B9366A-DF93-BE0A-D48A-43361C72FBF1}"/>
              </a:ext>
            </a:extLst>
          </p:cNvPr>
          <p:cNvSpPr/>
          <p:nvPr/>
        </p:nvSpPr>
        <p:spPr bwMode="white">
          <a:xfrm>
            <a:off x="1958095" y="1800365"/>
            <a:ext cx="371428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7D5315D-4F51-8C54-57E0-48EC0B96F539}"/>
              </a:ext>
            </a:extLst>
          </p:cNvPr>
          <p:cNvSpPr/>
          <p:nvPr/>
        </p:nvSpPr>
        <p:spPr bwMode="white">
          <a:xfrm>
            <a:off x="2005714" y="3134985"/>
            <a:ext cx="28571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EFD1706-911B-D823-0ED9-4D4C983A95DD}"/>
              </a:ext>
            </a:extLst>
          </p:cNvPr>
          <p:cNvSpPr/>
          <p:nvPr/>
        </p:nvSpPr>
        <p:spPr bwMode="white">
          <a:xfrm>
            <a:off x="1958095" y="4469605"/>
            <a:ext cx="36190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1E2382-AEE0-6606-2292-C5E173EFF1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9893890-F31C-7E51-D5A7-1ACA87C0EDA9}"/>
              </a:ext>
            </a:extLst>
          </p:cNvPr>
          <p:cNvSpPr/>
          <p:nvPr/>
        </p:nvSpPr>
        <p:spPr bwMode="white">
          <a:xfrm>
            <a:off x="2005714" y="1761660"/>
            <a:ext cx="285714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93CD7F1-F2F8-0106-E4B4-7D8879F53F33}"/>
              </a:ext>
            </a:extLst>
          </p:cNvPr>
          <p:cNvSpPr/>
          <p:nvPr/>
        </p:nvSpPr>
        <p:spPr bwMode="white">
          <a:xfrm>
            <a:off x="2005714" y="3762363"/>
            <a:ext cx="285714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210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DA2895B-AB8C-9C0C-E98D-83C1B7B275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928670"/>
            <a:ext cx="10800000" cy="3375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9298EDB-E692-851F-6478-0F9548AC596F}"/>
              </a:ext>
            </a:extLst>
          </p:cNvPr>
          <p:cNvSpPr/>
          <p:nvPr/>
        </p:nvSpPr>
        <p:spPr bwMode="white">
          <a:xfrm>
            <a:off x="1457225" y="1109838"/>
            <a:ext cx="295238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ECEF749-AFB0-519D-3493-1E51767A306D}"/>
              </a:ext>
            </a:extLst>
          </p:cNvPr>
          <p:cNvSpPr/>
          <p:nvPr/>
        </p:nvSpPr>
        <p:spPr bwMode="white">
          <a:xfrm>
            <a:off x="1409606" y="2444765"/>
            <a:ext cx="371428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6914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EEFC01-4A5E-A235-003A-95601065E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7195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E3C4823-FE43-0F06-B4DF-01B778F448D3}"/>
              </a:ext>
            </a:extLst>
          </p:cNvPr>
          <p:cNvSpPr/>
          <p:nvPr/>
        </p:nvSpPr>
        <p:spPr bwMode="white">
          <a:xfrm>
            <a:off x="2099942" y="5434893"/>
            <a:ext cx="265703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E6348D2-AC73-F2DF-099C-C0CC985865F5}"/>
              </a:ext>
            </a:extLst>
          </p:cNvPr>
          <p:cNvSpPr/>
          <p:nvPr/>
        </p:nvSpPr>
        <p:spPr bwMode="white">
          <a:xfrm>
            <a:off x="9531062" y="5529262"/>
            <a:ext cx="257132" cy="26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154604F-EB57-B1A4-DD41-F9B91D24EAA6}"/>
              </a:ext>
            </a:extLst>
          </p:cNvPr>
          <p:cNvSpPr/>
          <p:nvPr/>
        </p:nvSpPr>
        <p:spPr bwMode="white">
          <a:xfrm>
            <a:off x="7071164" y="5657946"/>
            <a:ext cx="222847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9DD9859-7F51-BDA5-B366-49258F73F197}"/>
              </a:ext>
            </a:extLst>
          </p:cNvPr>
          <p:cNvSpPr/>
          <p:nvPr/>
        </p:nvSpPr>
        <p:spPr bwMode="white">
          <a:xfrm>
            <a:off x="3548453" y="5760893"/>
            <a:ext cx="205705" cy="265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BF97985-89D2-4922-7E19-8AD43E023604}"/>
              </a:ext>
            </a:extLst>
          </p:cNvPr>
          <p:cNvSpPr/>
          <p:nvPr/>
        </p:nvSpPr>
        <p:spPr bwMode="white">
          <a:xfrm>
            <a:off x="5305523" y="6009683"/>
            <a:ext cx="239990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174A706-2C03-DCE5-D6B9-C3225875FEA8}"/>
              </a:ext>
            </a:extLst>
          </p:cNvPr>
          <p:cNvSpPr/>
          <p:nvPr/>
        </p:nvSpPr>
        <p:spPr bwMode="white">
          <a:xfrm>
            <a:off x="8382538" y="6206999"/>
            <a:ext cx="299987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092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