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91"/>
    <a:srgbClr val="FF00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192" autoAdjust="0"/>
    <p:restoredTop sz="94660"/>
  </p:normalViewPr>
  <p:slideViewPr>
    <p:cSldViewPr showGuides="1">
      <p:cViewPr varScale="1">
        <p:scale>
          <a:sx n="63" d="100"/>
          <a:sy n="63" d="100"/>
        </p:scale>
        <p:origin x="-269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75" y="3143250"/>
            <a:ext cx="69532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90D6E10D-DBF3-2EDA-BAFB-212EE8B32D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742365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6778" y="2071679"/>
            <a:ext cx="8286808" cy="361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0" name="直接连接符 9"/>
          <p:cNvCxnSpPr/>
          <p:nvPr/>
        </p:nvCxnSpPr>
        <p:spPr>
          <a:xfrm>
            <a:off x="2452662" y="3357562"/>
            <a:ext cx="1714512" cy="150019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52992" y="3286124"/>
            <a:ext cx="3929090" cy="157163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2238348" y="3429000"/>
            <a:ext cx="4572032" cy="1428760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6667504" y="3286124"/>
            <a:ext cx="2357454" cy="1571636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282" y="5857892"/>
            <a:ext cx="7643866" cy="748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7280DFA6-866A-71BD-7652-61E64F0A41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D9DFF66C-B692-A47E-D540-10EADBD1E1FF}"/>
              </a:ext>
            </a:extLst>
          </p:cNvPr>
          <p:cNvSpPr/>
          <p:nvPr/>
        </p:nvSpPr>
        <p:spPr bwMode="white">
          <a:xfrm>
            <a:off x="2510476" y="4156990"/>
            <a:ext cx="790476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EB8A3CF2-975A-6DFD-DFFD-2782DB1C71A7}"/>
              </a:ext>
            </a:extLst>
          </p:cNvPr>
          <p:cNvSpPr/>
          <p:nvPr/>
        </p:nvSpPr>
        <p:spPr bwMode="white">
          <a:xfrm>
            <a:off x="4977142" y="4156990"/>
            <a:ext cx="790476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63FC757C-31BF-5DDE-DF97-3BD2A2D4C071}"/>
              </a:ext>
            </a:extLst>
          </p:cNvPr>
          <p:cNvSpPr/>
          <p:nvPr/>
        </p:nvSpPr>
        <p:spPr bwMode="white">
          <a:xfrm>
            <a:off x="7443809" y="4156990"/>
            <a:ext cx="790476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8CA0550D-D116-12D5-ACCB-DE9FCD079C1D}"/>
              </a:ext>
            </a:extLst>
          </p:cNvPr>
          <p:cNvSpPr/>
          <p:nvPr/>
        </p:nvSpPr>
        <p:spPr bwMode="white">
          <a:xfrm>
            <a:off x="9920000" y="4156990"/>
            <a:ext cx="780952" cy="35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51926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AFE33445-96B3-1A0C-EC19-BD13A385B1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8632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="" xmlns:a16="http://schemas.microsoft.com/office/drawing/2014/main" id="{94A8D7B6-D622-27B8-1928-FDE25869ADA0}"/>
              </a:ext>
            </a:extLst>
          </p:cNvPr>
          <p:cNvSpPr/>
          <p:nvPr/>
        </p:nvSpPr>
        <p:spPr bwMode="white">
          <a:xfrm>
            <a:off x="2887419" y="3290294"/>
            <a:ext cx="254436" cy="23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="" xmlns:a16="http://schemas.microsoft.com/office/drawing/2014/main" id="{1CEB1717-4D5B-44B3-DC51-355A5B854DFB}"/>
              </a:ext>
            </a:extLst>
          </p:cNvPr>
          <p:cNvSpPr/>
          <p:nvPr/>
        </p:nvSpPr>
        <p:spPr bwMode="white">
          <a:xfrm>
            <a:off x="9662961" y="3205388"/>
            <a:ext cx="320402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="" xmlns:a16="http://schemas.microsoft.com/office/drawing/2014/main" id="{5F1F1C06-323E-D8F0-7C8C-4E302CAFB167}"/>
              </a:ext>
            </a:extLst>
          </p:cNvPr>
          <p:cNvSpPr/>
          <p:nvPr/>
        </p:nvSpPr>
        <p:spPr bwMode="white">
          <a:xfrm>
            <a:off x="3744963" y="4139362"/>
            <a:ext cx="254436" cy="23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="" xmlns:a16="http://schemas.microsoft.com/office/drawing/2014/main" id="{E8706A11-C6D4-144F-BE02-16377F482F31}"/>
              </a:ext>
            </a:extLst>
          </p:cNvPr>
          <p:cNvSpPr/>
          <p:nvPr/>
        </p:nvSpPr>
        <p:spPr bwMode="white">
          <a:xfrm>
            <a:off x="7966719" y="4054455"/>
            <a:ext cx="320402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="" xmlns:a16="http://schemas.microsoft.com/office/drawing/2014/main" id="{CA6B7738-7A2D-9F07-443C-DB006D0DD8EB}"/>
              </a:ext>
            </a:extLst>
          </p:cNvPr>
          <p:cNvSpPr/>
          <p:nvPr/>
        </p:nvSpPr>
        <p:spPr bwMode="white">
          <a:xfrm>
            <a:off x="2039298" y="4903523"/>
            <a:ext cx="282706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="" xmlns:a16="http://schemas.microsoft.com/office/drawing/2014/main" id="{FCB25B80-3227-BC06-31A5-47AB6B97EEFD}"/>
              </a:ext>
            </a:extLst>
          </p:cNvPr>
          <p:cNvSpPr/>
          <p:nvPr/>
        </p:nvSpPr>
        <p:spPr bwMode="white">
          <a:xfrm>
            <a:off x="4593084" y="4988429"/>
            <a:ext cx="254436" cy="235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="" xmlns:a16="http://schemas.microsoft.com/office/drawing/2014/main" id="{2278DE76-0F72-9654-9F82-13F0478ADD8E}"/>
              </a:ext>
            </a:extLst>
          </p:cNvPr>
          <p:cNvSpPr/>
          <p:nvPr/>
        </p:nvSpPr>
        <p:spPr bwMode="white">
          <a:xfrm>
            <a:off x="8824264" y="4903523"/>
            <a:ext cx="292130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="" xmlns:a16="http://schemas.microsoft.com/office/drawing/2014/main" id="{96FD1668-01E4-FA6C-E60D-215950D314D8}"/>
              </a:ext>
            </a:extLst>
          </p:cNvPr>
          <p:cNvSpPr/>
          <p:nvPr/>
        </p:nvSpPr>
        <p:spPr bwMode="white">
          <a:xfrm>
            <a:off x="3735540" y="5752590"/>
            <a:ext cx="282706" cy="330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="" xmlns:a16="http://schemas.microsoft.com/office/drawing/2014/main" id="{938B9CA3-6C06-7F64-7DC4-93E32D81ED53}"/>
              </a:ext>
            </a:extLst>
          </p:cNvPr>
          <p:cNvSpPr/>
          <p:nvPr/>
        </p:nvSpPr>
        <p:spPr bwMode="white">
          <a:xfrm>
            <a:off x="7080905" y="5752590"/>
            <a:ext cx="367518" cy="32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="" xmlns:a16="http://schemas.microsoft.com/office/drawing/2014/main" id="{FDF26B78-0ABC-34B5-35E3-C73AD155200B}"/>
              </a:ext>
            </a:extLst>
          </p:cNvPr>
          <p:cNvSpPr/>
          <p:nvPr/>
        </p:nvSpPr>
        <p:spPr bwMode="white">
          <a:xfrm>
            <a:off x="9662961" y="5743156"/>
            <a:ext cx="310977" cy="339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906931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="" xmlns:a16="http://schemas.microsoft.com/office/drawing/2014/main" id="{ED1AAB57-65E3-8EE7-5B02-8DCB883220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91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3429000"/>
            <a:ext cx="114300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24364" y="3429000"/>
            <a:ext cx="114300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24694" y="3429000"/>
            <a:ext cx="114300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48" y="3429000"/>
            <a:ext cx="1143008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6770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70</cp:revision>
  <dcterms:created xsi:type="dcterms:W3CDTF">2015-09-16T06:44:00Z</dcterms:created>
  <dcterms:modified xsi:type="dcterms:W3CDTF">2024-08-15T02:29:18Z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