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0475" y="3086100"/>
            <a:ext cx="459105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DCEFF53-1387-CE06-27ED-8C417B242C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91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8216" y="3571876"/>
            <a:ext cx="9572692" cy="727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C4479E31-2B95-F06F-1350-53CFCBD634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93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DBF473C-F8CF-5838-6587-EBB9CD64F3E5}"/>
              </a:ext>
            </a:extLst>
          </p:cNvPr>
          <p:cNvSpPr/>
          <p:nvPr/>
        </p:nvSpPr>
        <p:spPr bwMode="white">
          <a:xfrm>
            <a:off x="3586666" y="2924970"/>
            <a:ext cx="247619" cy="23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3809628-7D63-BF53-6BAC-2D07DD3E8FD6}"/>
              </a:ext>
            </a:extLst>
          </p:cNvPr>
          <p:cNvSpPr/>
          <p:nvPr/>
        </p:nvSpPr>
        <p:spPr bwMode="white">
          <a:xfrm>
            <a:off x="7729523" y="2924970"/>
            <a:ext cx="219047" cy="23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5D876ABA-C590-58B7-C259-4B339F5D35B2}"/>
              </a:ext>
            </a:extLst>
          </p:cNvPr>
          <p:cNvSpPr/>
          <p:nvPr/>
        </p:nvSpPr>
        <p:spPr bwMode="white">
          <a:xfrm>
            <a:off x="2624761" y="3611251"/>
            <a:ext cx="285714" cy="22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B3A454A7-D241-88EB-C987-053D49F7F3B0}"/>
              </a:ext>
            </a:extLst>
          </p:cNvPr>
          <p:cNvSpPr/>
          <p:nvPr/>
        </p:nvSpPr>
        <p:spPr bwMode="white">
          <a:xfrm>
            <a:off x="7681904" y="3611251"/>
            <a:ext cx="228571" cy="22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1317BC90-8312-9EB2-1E12-3F1FF602AE3E}"/>
              </a:ext>
            </a:extLst>
          </p:cNvPr>
          <p:cNvSpPr/>
          <p:nvPr/>
        </p:nvSpPr>
        <p:spPr bwMode="white">
          <a:xfrm>
            <a:off x="2977142" y="4288001"/>
            <a:ext cx="247619" cy="23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57432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4288BE0-2B53-2B02-A8F1-38A0C78769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23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2167891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2C29711-8E6A-AAA2-091D-96DE85AF70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66976" y="1142984"/>
            <a:ext cx="10800000" cy="4593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99EDD61-B60F-466C-B2A6-FA1D84AA3913}"/>
              </a:ext>
            </a:extLst>
          </p:cNvPr>
          <p:cNvSpPr/>
          <p:nvPr/>
        </p:nvSpPr>
        <p:spPr bwMode="white">
          <a:xfrm>
            <a:off x="4819356" y="2305651"/>
            <a:ext cx="238095" cy="209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EDD7B19-E6C4-C1B6-A5F5-9846129226BC}"/>
              </a:ext>
            </a:extLst>
          </p:cNvPr>
          <p:cNvSpPr/>
          <p:nvPr/>
        </p:nvSpPr>
        <p:spPr bwMode="white">
          <a:xfrm>
            <a:off x="6609833" y="2305651"/>
            <a:ext cx="228571" cy="209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61E97743-40D6-C3DF-FEA2-83A159903AD5}"/>
              </a:ext>
            </a:extLst>
          </p:cNvPr>
          <p:cNvSpPr/>
          <p:nvPr/>
        </p:nvSpPr>
        <p:spPr bwMode="white">
          <a:xfrm>
            <a:off x="3143166" y="3944822"/>
            <a:ext cx="219047" cy="209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935E0851-EC76-722C-0514-28C5BAB7D2C0}"/>
              </a:ext>
            </a:extLst>
          </p:cNvPr>
          <p:cNvSpPr/>
          <p:nvPr/>
        </p:nvSpPr>
        <p:spPr bwMode="white">
          <a:xfrm>
            <a:off x="4914595" y="3944822"/>
            <a:ext cx="104761" cy="209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6B60BCAB-068D-67A1-F30D-4A808C7CB828}"/>
              </a:ext>
            </a:extLst>
          </p:cNvPr>
          <p:cNvSpPr/>
          <p:nvPr/>
        </p:nvSpPr>
        <p:spPr bwMode="white">
          <a:xfrm>
            <a:off x="6638404" y="3906701"/>
            <a:ext cx="209523" cy="209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6CC6D9E6-0310-0AA6-5166-1FD0D3538C18}"/>
              </a:ext>
            </a:extLst>
          </p:cNvPr>
          <p:cNvSpPr/>
          <p:nvPr/>
        </p:nvSpPr>
        <p:spPr bwMode="white">
          <a:xfrm>
            <a:off x="8343166" y="3906701"/>
            <a:ext cx="257142" cy="209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D5060FAF-CD31-EF3A-01FC-26292CE97671}"/>
              </a:ext>
            </a:extLst>
          </p:cNvPr>
          <p:cNvSpPr/>
          <p:nvPr/>
        </p:nvSpPr>
        <p:spPr bwMode="white">
          <a:xfrm>
            <a:off x="3952690" y="5421981"/>
            <a:ext cx="190476" cy="209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xmlns="" id="{E0D56384-9BD0-FC92-16B9-1C744CD9EA71}"/>
              </a:ext>
            </a:extLst>
          </p:cNvPr>
          <p:cNvSpPr/>
          <p:nvPr/>
        </p:nvSpPr>
        <p:spPr bwMode="white">
          <a:xfrm>
            <a:off x="5962214" y="5441041"/>
            <a:ext cx="200000" cy="209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xmlns="" id="{40900322-365E-FDC6-39C5-A18F4DEE211A}"/>
              </a:ext>
            </a:extLst>
          </p:cNvPr>
          <p:cNvSpPr/>
          <p:nvPr/>
        </p:nvSpPr>
        <p:spPr bwMode="white">
          <a:xfrm>
            <a:off x="7381261" y="5441041"/>
            <a:ext cx="238095" cy="219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5456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E6F938A-A3FA-6723-69DF-A8E1304EE0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26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B83F9E5-43DF-8EEF-2645-18AED69E21E4}"/>
              </a:ext>
            </a:extLst>
          </p:cNvPr>
          <p:cNvSpPr/>
          <p:nvPr/>
        </p:nvSpPr>
        <p:spPr bwMode="white">
          <a:xfrm>
            <a:off x="1615238" y="2087803"/>
            <a:ext cx="228571" cy="238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7B544F39-332A-3C99-EB5D-5A500FE9434A}"/>
              </a:ext>
            </a:extLst>
          </p:cNvPr>
          <p:cNvSpPr/>
          <p:nvPr/>
        </p:nvSpPr>
        <p:spPr bwMode="white">
          <a:xfrm>
            <a:off x="1586666" y="3595752"/>
            <a:ext cx="276190" cy="22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74905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D53858D-CD70-7A1B-0B38-312D5AC98D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1026" y="928670"/>
            <a:ext cx="10800000" cy="2972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E3060B03-27D9-DC0B-99B4-EC650B7DA6FE}"/>
              </a:ext>
            </a:extLst>
          </p:cNvPr>
          <p:cNvSpPr/>
          <p:nvPr/>
        </p:nvSpPr>
        <p:spPr bwMode="white">
          <a:xfrm>
            <a:off x="1195311" y="1567041"/>
            <a:ext cx="276190" cy="22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DCD3F9E-1A28-27D3-7831-F880ABE1AD6D}"/>
              </a:ext>
            </a:extLst>
          </p:cNvPr>
          <p:cNvSpPr/>
          <p:nvPr/>
        </p:nvSpPr>
        <p:spPr bwMode="white">
          <a:xfrm>
            <a:off x="1195311" y="3062926"/>
            <a:ext cx="285714" cy="238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80619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C6A6DAF-A97C-7F1C-A324-6C3FB77903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13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4D7E17EF-E92A-38E2-C541-CA78665B04B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8150" y="3357562"/>
            <a:ext cx="10800000" cy="2414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F7CCD25-54D5-A8BC-65ED-D828823E8B42}"/>
              </a:ext>
            </a:extLst>
          </p:cNvPr>
          <p:cNvSpPr/>
          <p:nvPr/>
        </p:nvSpPr>
        <p:spPr bwMode="white">
          <a:xfrm>
            <a:off x="1128626" y="4120996"/>
            <a:ext cx="200000" cy="23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F386542A-63C8-042F-C12E-168B01F0A26E}"/>
              </a:ext>
            </a:extLst>
          </p:cNvPr>
          <p:cNvSpPr/>
          <p:nvPr/>
        </p:nvSpPr>
        <p:spPr bwMode="white">
          <a:xfrm>
            <a:off x="1128626" y="4722200"/>
            <a:ext cx="200000" cy="23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AD17499B-43E1-4606-4D3B-7176056205E1}"/>
              </a:ext>
            </a:extLst>
          </p:cNvPr>
          <p:cNvSpPr/>
          <p:nvPr/>
        </p:nvSpPr>
        <p:spPr bwMode="white">
          <a:xfrm>
            <a:off x="1100054" y="5332948"/>
            <a:ext cx="247619" cy="23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79373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0DF54E1-CF65-3F8E-68D2-D4D9162E4D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87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67042" y="3714752"/>
            <a:ext cx="1143008" cy="744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801641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自定义</PresentationFormat>
  <Paragraphs>0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2024-08-14T07:28:07Z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