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6850" y="3067050"/>
            <a:ext cx="92583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B618607-A0B8-1EAA-675B-6070130E9A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2151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CB13C3-58B5-04D8-B99A-C3F9378FB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6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8C9439-592D-D187-A3A0-2CFD0920D9A4}"/>
              </a:ext>
            </a:extLst>
          </p:cNvPr>
          <p:cNvSpPr/>
          <p:nvPr/>
        </p:nvSpPr>
        <p:spPr bwMode="white">
          <a:xfrm>
            <a:off x="3834285" y="2535473"/>
            <a:ext cx="257142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5A3C5E-1866-370F-1BE9-BB2744FD0C6D}"/>
              </a:ext>
            </a:extLst>
          </p:cNvPr>
          <p:cNvSpPr/>
          <p:nvPr/>
        </p:nvSpPr>
        <p:spPr bwMode="white">
          <a:xfrm>
            <a:off x="6929523" y="2535473"/>
            <a:ext cx="276190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069DB02-5983-D3AA-0467-3107D902A2C1}"/>
              </a:ext>
            </a:extLst>
          </p:cNvPr>
          <p:cNvSpPr/>
          <p:nvPr/>
        </p:nvSpPr>
        <p:spPr bwMode="white">
          <a:xfrm>
            <a:off x="3834285" y="3766000"/>
            <a:ext cx="295238" cy="27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EBC76F3-62EE-1D37-E38E-65E6DD30C324}"/>
              </a:ext>
            </a:extLst>
          </p:cNvPr>
          <p:cNvSpPr/>
          <p:nvPr/>
        </p:nvSpPr>
        <p:spPr bwMode="white">
          <a:xfrm>
            <a:off x="7005714" y="3766000"/>
            <a:ext cx="333333" cy="286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673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EC7186A-5674-80BD-05DB-163326D979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6697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87445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BF37AE-6925-70E8-2813-FF12915AE5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928670"/>
            <a:ext cx="10800000" cy="372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F9667D6-C2DD-9087-85BA-E6645C6F67A2}"/>
              </a:ext>
            </a:extLst>
          </p:cNvPr>
          <p:cNvSpPr/>
          <p:nvPr/>
        </p:nvSpPr>
        <p:spPr bwMode="white">
          <a:xfrm>
            <a:off x="1438178" y="1128986"/>
            <a:ext cx="323809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B1A609-4B67-256C-BF41-9CD8BDB50625}"/>
              </a:ext>
            </a:extLst>
          </p:cNvPr>
          <p:cNvSpPr/>
          <p:nvPr/>
        </p:nvSpPr>
        <p:spPr bwMode="white">
          <a:xfrm>
            <a:off x="1476273" y="1863481"/>
            <a:ext cx="257142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545603C-3CDB-8D4C-026E-2C628FD2F63E}"/>
              </a:ext>
            </a:extLst>
          </p:cNvPr>
          <p:cNvSpPr/>
          <p:nvPr/>
        </p:nvSpPr>
        <p:spPr bwMode="white">
          <a:xfrm>
            <a:off x="1438178" y="2607515"/>
            <a:ext cx="323809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FEEF3AC-135B-6B1E-E003-CE95E755917E}"/>
              </a:ext>
            </a:extLst>
          </p:cNvPr>
          <p:cNvSpPr/>
          <p:nvPr/>
        </p:nvSpPr>
        <p:spPr bwMode="white">
          <a:xfrm>
            <a:off x="1476273" y="3342010"/>
            <a:ext cx="257142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8CA448B-8C94-F186-347D-6CDCA5E1E4B0}"/>
              </a:ext>
            </a:extLst>
          </p:cNvPr>
          <p:cNvSpPr/>
          <p:nvPr/>
        </p:nvSpPr>
        <p:spPr bwMode="white">
          <a:xfrm>
            <a:off x="1438178" y="4086044"/>
            <a:ext cx="323809" cy="32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543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