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9" r:id="rId4"/>
    <p:sldId id="328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-442" y="-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71663" y="3028950"/>
            <a:ext cx="8448675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6A7FE80-976D-3857-8EFA-92E26AE4449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50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2E23E16C-DB8D-78CD-E9C7-0FB338CD0DDE}"/>
              </a:ext>
            </a:extLst>
          </p:cNvPr>
          <p:cNvSpPr/>
          <p:nvPr/>
        </p:nvSpPr>
        <p:spPr bwMode="white">
          <a:xfrm>
            <a:off x="1958095" y="1753537"/>
            <a:ext cx="371428" cy="324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71F1DF5B-70B2-7908-0EC5-B01A602FD989}"/>
              </a:ext>
            </a:extLst>
          </p:cNvPr>
          <p:cNvSpPr/>
          <p:nvPr/>
        </p:nvSpPr>
        <p:spPr bwMode="white">
          <a:xfrm>
            <a:off x="2005714" y="2373744"/>
            <a:ext cx="285714" cy="324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C0FE62C6-1566-7B66-1EB1-3CEF1C1B09C2}"/>
              </a:ext>
            </a:extLst>
          </p:cNvPr>
          <p:cNvSpPr/>
          <p:nvPr/>
        </p:nvSpPr>
        <p:spPr bwMode="white">
          <a:xfrm>
            <a:off x="1986666" y="2993950"/>
            <a:ext cx="314285" cy="333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C295C23F-D490-526A-893F-770A5DE01A88}"/>
              </a:ext>
            </a:extLst>
          </p:cNvPr>
          <p:cNvSpPr/>
          <p:nvPr/>
        </p:nvSpPr>
        <p:spPr bwMode="white">
          <a:xfrm>
            <a:off x="1958095" y="3623698"/>
            <a:ext cx="361904" cy="324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D93A5333-6BE5-88B1-2479-D2B353411C0E}"/>
              </a:ext>
            </a:extLst>
          </p:cNvPr>
          <p:cNvSpPr/>
          <p:nvPr/>
        </p:nvSpPr>
        <p:spPr bwMode="white">
          <a:xfrm>
            <a:off x="2005714" y="4253446"/>
            <a:ext cx="285714" cy="314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96A3645-D492-951B-9723-7F571FA328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98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47DDB709-6B73-BF25-06F3-28D7EE7A4B92}"/>
              </a:ext>
            </a:extLst>
          </p:cNvPr>
          <p:cNvSpPr/>
          <p:nvPr/>
        </p:nvSpPr>
        <p:spPr bwMode="white">
          <a:xfrm>
            <a:off x="1958095" y="1725601"/>
            <a:ext cx="371428" cy="324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46900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93104DE-08D0-7374-97B5-2B91E9A56D8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46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61FBAF95-D0F7-A4D0-A359-0C6D6B8DFC90}"/>
              </a:ext>
            </a:extLst>
          </p:cNvPr>
          <p:cNvSpPr/>
          <p:nvPr/>
        </p:nvSpPr>
        <p:spPr bwMode="white">
          <a:xfrm>
            <a:off x="1224761" y="999709"/>
            <a:ext cx="295238" cy="324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DFA01278-3CB3-99B2-E6D5-8DD76B71C0D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3214686"/>
            <a:ext cx="10800000" cy="2240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CB7D369A-4833-3972-3482-7BFBCC83B46A}"/>
              </a:ext>
            </a:extLst>
          </p:cNvPr>
          <p:cNvSpPr/>
          <p:nvPr/>
        </p:nvSpPr>
        <p:spPr bwMode="white">
          <a:xfrm>
            <a:off x="1242911" y="3300494"/>
            <a:ext cx="295238" cy="324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0670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37EE890-7678-E3A1-DAB7-4D8E516A8BE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10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59406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1CF7844-C727-3EE1-1956-F5A3E5EC431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82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5461B6C3-D142-7E3E-8C8E-2D1FE8ADEC03}"/>
              </a:ext>
            </a:extLst>
          </p:cNvPr>
          <p:cNvSpPr/>
          <p:nvPr/>
        </p:nvSpPr>
        <p:spPr bwMode="white">
          <a:xfrm>
            <a:off x="9348571" y="2086822"/>
            <a:ext cx="485714" cy="419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E96A3796-67C4-C4FD-ED2B-E2FD7619C94E}"/>
              </a:ext>
            </a:extLst>
          </p:cNvPr>
          <p:cNvSpPr/>
          <p:nvPr/>
        </p:nvSpPr>
        <p:spPr bwMode="white">
          <a:xfrm>
            <a:off x="7853333" y="2725770"/>
            <a:ext cx="485714" cy="419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700843D9-6CE1-7460-70FF-17D49B783E74}"/>
              </a:ext>
            </a:extLst>
          </p:cNvPr>
          <p:cNvSpPr/>
          <p:nvPr/>
        </p:nvSpPr>
        <p:spPr bwMode="white">
          <a:xfrm>
            <a:off x="3377142" y="3364718"/>
            <a:ext cx="485714" cy="419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F1644A6A-FA97-CEE6-ADC0-2E6CA6B9C5BE}"/>
              </a:ext>
            </a:extLst>
          </p:cNvPr>
          <p:cNvSpPr/>
          <p:nvPr/>
        </p:nvSpPr>
        <p:spPr bwMode="white">
          <a:xfrm>
            <a:off x="6367619" y="4003666"/>
            <a:ext cx="485714" cy="419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E1F92F11-61E8-3260-0E4B-78B030C72F13}"/>
              </a:ext>
            </a:extLst>
          </p:cNvPr>
          <p:cNvSpPr/>
          <p:nvPr/>
        </p:nvSpPr>
        <p:spPr bwMode="white">
          <a:xfrm>
            <a:off x="4872380" y="4642614"/>
            <a:ext cx="485714" cy="419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49716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自定义</PresentationFormat>
  <Paragraphs>0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62</cp:revision>
  <dcterms:created xsi:type="dcterms:W3CDTF">2015-09-16T06:44:00Z</dcterms:created>
  <dcterms:modified xsi:type="dcterms:W3CDTF">2024-08-14T07:10:34Z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