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2125" y="3181350"/>
            <a:ext cx="86677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6C76A83-E64E-9321-216A-A0FA6F6FB8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44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1857364"/>
            <a:ext cx="15811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24628" y="3071810"/>
            <a:ext cx="1323975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81158" y="4286256"/>
            <a:ext cx="13335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EABAB08-7D66-0E18-47FC-052A739CF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71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7A67F6-1910-4F53-F9ED-D85F77B33D4A}"/>
              </a:ext>
            </a:extLst>
          </p:cNvPr>
          <p:cNvSpPr/>
          <p:nvPr/>
        </p:nvSpPr>
        <p:spPr bwMode="white">
          <a:xfrm>
            <a:off x="2815238" y="5556470"/>
            <a:ext cx="295238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1939FBC-04A1-F511-63DA-4ABE377C9052}"/>
              </a:ext>
            </a:extLst>
          </p:cNvPr>
          <p:cNvSpPr/>
          <p:nvPr/>
        </p:nvSpPr>
        <p:spPr bwMode="white">
          <a:xfrm>
            <a:off x="7900952" y="5556470"/>
            <a:ext cx="371428" cy="324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339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E35DC7F-6D74-1D5D-E6E5-C2274C6FD5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000108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E1423DB-CC52-434C-59C0-EFD39555E612}"/>
              </a:ext>
            </a:extLst>
          </p:cNvPr>
          <p:cNvSpPr/>
          <p:nvPr/>
        </p:nvSpPr>
        <p:spPr bwMode="white">
          <a:xfrm>
            <a:off x="2528682" y="3251413"/>
            <a:ext cx="323809" cy="32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7730ABC-4DEA-D2F1-0618-A4E17242C84E}"/>
              </a:ext>
            </a:extLst>
          </p:cNvPr>
          <p:cNvSpPr/>
          <p:nvPr/>
        </p:nvSpPr>
        <p:spPr bwMode="white">
          <a:xfrm>
            <a:off x="7652492" y="3241874"/>
            <a:ext cx="314284" cy="33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69227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B4AC9C-3CEA-5B64-A4BA-071D005CD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79406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1B67694-0EF3-1C2D-AEDD-1B63A6FA1645}"/>
              </a:ext>
            </a:extLst>
          </p:cNvPr>
          <p:cNvSpPr/>
          <p:nvPr/>
        </p:nvSpPr>
        <p:spPr bwMode="white">
          <a:xfrm>
            <a:off x="7981416" y="2844686"/>
            <a:ext cx="231076" cy="24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B25A3BC-42A8-DA32-84E6-E50C3261EAA9}"/>
              </a:ext>
            </a:extLst>
          </p:cNvPr>
          <p:cNvSpPr/>
          <p:nvPr/>
        </p:nvSpPr>
        <p:spPr bwMode="white">
          <a:xfrm>
            <a:off x="3674983" y="3881039"/>
            <a:ext cx="210069" cy="2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FCDD9EA-E681-AF76-FF66-ECEB6F8330F5}"/>
              </a:ext>
            </a:extLst>
          </p:cNvPr>
          <p:cNvSpPr/>
          <p:nvPr/>
        </p:nvSpPr>
        <p:spPr bwMode="white">
          <a:xfrm>
            <a:off x="7925397" y="3881039"/>
            <a:ext cx="266087" cy="2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CEE485ED-99EA-56EF-2ABC-9B28B71C182F}"/>
              </a:ext>
            </a:extLst>
          </p:cNvPr>
          <p:cNvSpPr/>
          <p:nvPr/>
        </p:nvSpPr>
        <p:spPr bwMode="white">
          <a:xfrm>
            <a:off x="3590955" y="5288519"/>
            <a:ext cx="238079" cy="238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4696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2024-08-14T07:09:44Z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