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3143250"/>
            <a:ext cx="97631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FF54E49-207F-68C9-3628-A7F6BBE20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B42EB7E-EF68-6C79-96A6-77B68EF98144}"/>
              </a:ext>
            </a:extLst>
          </p:cNvPr>
          <p:cNvSpPr/>
          <p:nvPr/>
        </p:nvSpPr>
        <p:spPr bwMode="white">
          <a:xfrm>
            <a:off x="7786666" y="4003704"/>
            <a:ext cx="266666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F8B8827-9317-662C-DEAD-4A7F950D7734}"/>
              </a:ext>
            </a:extLst>
          </p:cNvPr>
          <p:cNvSpPr/>
          <p:nvPr/>
        </p:nvSpPr>
        <p:spPr bwMode="white">
          <a:xfrm>
            <a:off x="10367619" y="4003704"/>
            <a:ext cx="371428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464F0C4-3AE8-EA04-F585-97773CB446AE}"/>
              </a:ext>
            </a:extLst>
          </p:cNvPr>
          <p:cNvSpPr/>
          <p:nvPr/>
        </p:nvSpPr>
        <p:spPr bwMode="white">
          <a:xfrm>
            <a:off x="7377142" y="4718953"/>
            <a:ext cx="314285" cy="33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5A4F166-316C-A471-3B13-892A70D21D28}"/>
              </a:ext>
            </a:extLst>
          </p:cNvPr>
          <p:cNvSpPr/>
          <p:nvPr/>
        </p:nvSpPr>
        <p:spPr bwMode="white">
          <a:xfrm>
            <a:off x="10577142" y="4728489"/>
            <a:ext cx="323809" cy="324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540A8D4-8ED8-A607-00A3-741E9977E2EE}"/>
              </a:ext>
            </a:extLst>
          </p:cNvPr>
          <p:cNvSpPr/>
          <p:nvPr/>
        </p:nvSpPr>
        <p:spPr bwMode="white">
          <a:xfrm>
            <a:off x="7253333" y="5453275"/>
            <a:ext cx="285715" cy="31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000108"/>
            <a:ext cx="1099185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2309786" y="2571744"/>
            <a:ext cx="7572428" cy="178595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238744" y="2571744"/>
            <a:ext cx="2286016" cy="185738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0800000" flipV="1">
            <a:off x="1881158" y="2571744"/>
            <a:ext cx="5929354" cy="192882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4524364" y="2571744"/>
            <a:ext cx="6072230" cy="192882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6626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7B0FFB3-6D4A-396C-FEF3-6CF29A25A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2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78A114A-D10F-270A-0B87-C02ECFEA1568}"/>
              </a:ext>
            </a:extLst>
          </p:cNvPr>
          <p:cNvSpPr/>
          <p:nvPr/>
        </p:nvSpPr>
        <p:spPr bwMode="white">
          <a:xfrm>
            <a:off x="8615238" y="1685606"/>
            <a:ext cx="266666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31AF38D-6365-6C02-3089-175D3D8CF7A3}"/>
              </a:ext>
            </a:extLst>
          </p:cNvPr>
          <p:cNvSpPr/>
          <p:nvPr/>
        </p:nvSpPr>
        <p:spPr bwMode="white">
          <a:xfrm>
            <a:off x="10881904" y="1685606"/>
            <a:ext cx="295238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554C260-E721-F177-F272-645641E670C0}"/>
              </a:ext>
            </a:extLst>
          </p:cNvPr>
          <p:cNvSpPr/>
          <p:nvPr/>
        </p:nvSpPr>
        <p:spPr bwMode="white">
          <a:xfrm>
            <a:off x="8596190" y="4029735"/>
            <a:ext cx="285714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0EB577E-8B09-43FD-FE50-9BA5D0ABAF7A}"/>
              </a:ext>
            </a:extLst>
          </p:cNvPr>
          <p:cNvSpPr/>
          <p:nvPr/>
        </p:nvSpPr>
        <p:spPr bwMode="white">
          <a:xfrm>
            <a:off x="10834285" y="4029735"/>
            <a:ext cx="323809" cy="285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219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6B664F5-92D9-A8E2-872C-72B8C20B88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0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1307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F03544-E9AB-5323-5CF8-0284173542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928670"/>
            <a:ext cx="10800000" cy="2920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CBE88D4-B400-6AAE-5579-ED5122678C56}"/>
              </a:ext>
            </a:extLst>
          </p:cNvPr>
          <p:cNvSpPr/>
          <p:nvPr/>
        </p:nvSpPr>
        <p:spPr bwMode="white">
          <a:xfrm>
            <a:off x="1547711" y="1205467"/>
            <a:ext cx="247619" cy="3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FEAFE4F-B11F-E0B6-A4D3-EF38C5428EE3}"/>
              </a:ext>
            </a:extLst>
          </p:cNvPr>
          <p:cNvSpPr/>
          <p:nvPr/>
        </p:nvSpPr>
        <p:spPr bwMode="white">
          <a:xfrm>
            <a:off x="1500092" y="1921321"/>
            <a:ext cx="323809" cy="3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67B52FB-7D88-8517-7564-3B6E7B62C55E}"/>
              </a:ext>
            </a:extLst>
          </p:cNvPr>
          <p:cNvSpPr/>
          <p:nvPr/>
        </p:nvSpPr>
        <p:spPr bwMode="white">
          <a:xfrm>
            <a:off x="1547711" y="2637175"/>
            <a:ext cx="247619" cy="3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F333494-429E-56E7-9709-38F3FE5A7F8B}"/>
              </a:ext>
            </a:extLst>
          </p:cNvPr>
          <p:cNvSpPr/>
          <p:nvPr/>
        </p:nvSpPr>
        <p:spPr bwMode="white">
          <a:xfrm>
            <a:off x="1500092" y="3353030"/>
            <a:ext cx="323809" cy="32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120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