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8725" y="1643063"/>
            <a:ext cx="97345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41C15BB-0824-BC68-A4EC-005F7ABB0F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9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3DCE1DC-0037-43EA-508D-98A71124C004}"/>
              </a:ext>
            </a:extLst>
          </p:cNvPr>
          <p:cNvSpPr/>
          <p:nvPr/>
        </p:nvSpPr>
        <p:spPr bwMode="white">
          <a:xfrm>
            <a:off x="1986666" y="1772539"/>
            <a:ext cx="323809" cy="343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xmlns="" id="{4A0CEA74-5E18-DB2B-40C1-E4AF58C15F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68" y="3000372"/>
            <a:ext cx="10800000" cy="3576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FC6574B-86BC-2B74-1B1C-5A181247A194}"/>
              </a:ext>
            </a:extLst>
          </p:cNvPr>
          <p:cNvSpPr/>
          <p:nvPr/>
        </p:nvSpPr>
        <p:spPr bwMode="white">
          <a:xfrm>
            <a:off x="1990634" y="3057599"/>
            <a:ext cx="361904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56845F3-070E-D2ED-67B5-C5A0E2A3741D}"/>
              </a:ext>
            </a:extLst>
          </p:cNvPr>
          <p:cNvSpPr/>
          <p:nvPr/>
        </p:nvSpPr>
        <p:spPr bwMode="white">
          <a:xfrm>
            <a:off x="1990634" y="5461154"/>
            <a:ext cx="361904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D355B7-1C4C-0AF5-02A6-7140834117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0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1B0FF6D-7D4E-97E1-66B5-278773B0FCC5}"/>
              </a:ext>
            </a:extLst>
          </p:cNvPr>
          <p:cNvSpPr/>
          <p:nvPr/>
        </p:nvSpPr>
        <p:spPr bwMode="white">
          <a:xfrm>
            <a:off x="1986666" y="3524851"/>
            <a:ext cx="323809" cy="33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47396DC9-97B7-1449-83EA-11A584832679}"/>
              </a:ext>
            </a:extLst>
          </p:cNvPr>
          <p:cNvSpPr/>
          <p:nvPr/>
        </p:nvSpPr>
        <p:spPr bwMode="white">
          <a:xfrm>
            <a:off x="1958095" y="4134740"/>
            <a:ext cx="371428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9A49A5CD-DF98-4240-C98D-E1BF07E9CD8C}"/>
              </a:ext>
            </a:extLst>
          </p:cNvPr>
          <p:cNvSpPr/>
          <p:nvPr/>
        </p:nvSpPr>
        <p:spPr bwMode="white">
          <a:xfrm>
            <a:off x="1996190" y="4735100"/>
            <a:ext cx="323809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52B3B46-E00F-ACAB-5035-F1E7CB3D6E45}"/>
              </a:ext>
            </a:extLst>
          </p:cNvPr>
          <p:cNvSpPr/>
          <p:nvPr/>
        </p:nvSpPr>
        <p:spPr bwMode="white">
          <a:xfrm>
            <a:off x="2005714" y="5335459"/>
            <a:ext cx="295238" cy="324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0972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DDA0964-F330-048A-0ACD-97F961204C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98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C2888250-C457-B98A-D03A-7B61A6043876}"/>
              </a:ext>
            </a:extLst>
          </p:cNvPr>
          <p:cNvSpPr/>
          <p:nvPr/>
        </p:nvSpPr>
        <p:spPr bwMode="white">
          <a:xfrm>
            <a:off x="1996190" y="1715828"/>
            <a:ext cx="257142" cy="31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7D25D98-1111-D77E-1AE9-B5F42773A60C}"/>
              </a:ext>
            </a:extLst>
          </p:cNvPr>
          <p:cNvSpPr/>
          <p:nvPr/>
        </p:nvSpPr>
        <p:spPr bwMode="white">
          <a:xfrm>
            <a:off x="1986666" y="2326807"/>
            <a:ext cx="285714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17E1AF9-A1D3-E036-B9D1-F86E172DD813}"/>
              </a:ext>
            </a:extLst>
          </p:cNvPr>
          <p:cNvSpPr/>
          <p:nvPr/>
        </p:nvSpPr>
        <p:spPr bwMode="white">
          <a:xfrm>
            <a:off x="2024761" y="2928239"/>
            <a:ext cx="190476" cy="30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F88FBC80-3C1A-3027-FD26-D0875F3FE15C}"/>
              </a:ext>
            </a:extLst>
          </p:cNvPr>
          <p:cNvSpPr/>
          <p:nvPr/>
        </p:nvSpPr>
        <p:spPr bwMode="white">
          <a:xfrm>
            <a:off x="1986666" y="3520125"/>
            <a:ext cx="276190" cy="324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81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AE8539C-F5C7-9650-F5F6-E6185A628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86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B98ACC0-A9E3-C644-D287-B8424D1B8A95}"/>
              </a:ext>
            </a:extLst>
          </p:cNvPr>
          <p:cNvSpPr/>
          <p:nvPr/>
        </p:nvSpPr>
        <p:spPr bwMode="white">
          <a:xfrm>
            <a:off x="3443809" y="3754964"/>
            <a:ext cx="371428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A8327F59-FDF9-EB34-60D4-F1337E500AE6}"/>
              </a:ext>
            </a:extLst>
          </p:cNvPr>
          <p:cNvSpPr/>
          <p:nvPr/>
        </p:nvSpPr>
        <p:spPr bwMode="white">
          <a:xfrm>
            <a:off x="4024761" y="4355612"/>
            <a:ext cx="285714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15E9918-7EEA-9F33-BA3C-03FDAE0998C7}"/>
              </a:ext>
            </a:extLst>
          </p:cNvPr>
          <p:cNvSpPr/>
          <p:nvPr/>
        </p:nvSpPr>
        <p:spPr bwMode="white">
          <a:xfrm>
            <a:off x="3348571" y="4956259"/>
            <a:ext cx="371428" cy="324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87389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