
<file path=[Content_Types].xml><?xml version="1.0" encoding="utf-8"?>
<Types xmlns="http://schemas.openxmlformats.org/package/2006/content-types"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6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-442" y="-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62313" y="3143250"/>
            <a:ext cx="56673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14168C6F-6C76-BC60-6705-EED8054649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571480"/>
            <a:ext cx="10800000" cy="4323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xmlns="" id="{813250E4-3A93-5213-C729-EDFC2BE3136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1224" y="4776181"/>
            <a:ext cx="10800000" cy="201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C0E8527A-486A-5CC1-4445-A0D58EC8A845}"/>
              </a:ext>
            </a:extLst>
          </p:cNvPr>
          <p:cNvSpPr/>
          <p:nvPr/>
        </p:nvSpPr>
        <p:spPr bwMode="white">
          <a:xfrm>
            <a:off x="2885985" y="6062459"/>
            <a:ext cx="314285" cy="333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B460ACCD-7A07-803C-BAF3-87281CC9E8CD}"/>
              </a:ext>
            </a:extLst>
          </p:cNvPr>
          <p:cNvSpPr/>
          <p:nvPr/>
        </p:nvSpPr>
        <p:spPr bwMode="white">
          <a:xfrm>
            <a:off x="4200271" y="6071987"/>
            <a:ext cx="247619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A64C9B8D-3826-6307-CCC7-069BD6F09AC0}"/>
              </a:ext>
            </a:extLst>
          </p:cNvPr>
          <p:cNvSpPr/>
          <p:nvPr/>
        </p:nvSpPr>
        <p:spPr bwMode="white">
          <a:xfrm>
            <a:off x="5457414" y="6071987"/>
            <a:ext cx="285714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xmlns="" id="{46185D2B-86D9-1E9B-619A-64CF774D7B24}"/>
              </a:ext>
            </a:extLst>
          </p:cNvPr>
          <p:cNvSpPr/>
          <p:nvPr/>
        </p:nvSpPr>
        <p:spPr bwMode="white">
          <a:xfrm>
            <a:off x="6733604" y="6071987"/>
            <a:ext cx="266666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xmlns="" id="{A066625D-C998-FFEF-203A-070C928F064F}"/>
              </a:ext>
            </a:extLst>
          </p:cNvPr>
          <p:cNvSpPr/>
          <p:nvPr/>
        </p:nvSpPr>
        <p:spPr bwMode="white">
          <a:xfrm>
            <a:off x="7952652" y="6071987"/>
            <a:ext cx="371428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xmlns="" id="{C103FB32-A6E6-7056-3F49-7B0A207BD18B}"/>
              </a:ext>
            </a:extLst>
          </p:cNvPr>
          <p:cNvSpPr/>
          <p:nvPr/>
        </p:nvSpPr>
        <p:spPr bwMode="white">
          <a:xfrm>
            <a:off x="9257414" y="6071987"/>
            <a:ext cx="323809" cy="32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8AC38754-4BD0-4D05-D925-E4033D3A80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7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6BB8DC0D-00DF-CEF1-3E83-5EA30CEE1E0F}"/>
              </a:ext>
            </a:extLst>
          </p:cNvPr>
          <p:cNvSpPr/>
          <p:nvPr/>
        </p:nvSpPr>
        <p:spPr bwMode="white">
          <a:xfrm>
            <a:off x="1881904" y="4677686"/>
            <a:ext cx="485714" cy="419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6B2C42BA-465A-809A-C50B-905CE50CB108}"/>
              </a:ext>
            </a:extLst>
          </p:cNvPr>
          <p:cNvSpPr/>
          <p:nvPr/>
        </p:nvSpPr>
        <p:spPr bwMode="white">
          <a:xfrm>
            <a:off x="6691428" y="4849206"/>
            <a:ext cx="276190" cy="2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4BE34A49-5763-FE16-714C-51C9DF131E5B}"/>
              </a:ext>
            </a:extLst>
          </p:cNvPr>
          <p:cNvSpPr/>
          <p:nvPr/>
        </p:nvSpPr>
        <p:spPr bwMode="white">
          <a:xfrm>
            <a:off x="1881904" y="5316124"/>
            <a:ext cx="485714" cy="42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20D31814-4250-8E9E-CC7D-A086D97ABB89}"/>
              </a:ext>
            </a:extLst>
          </p:cNvPr>
          <p:cNvSpPr/>
          <p:nvPr/>
        </p:nvSpPr>
        <p:spPr bwMode="white">
          <a:xfrm>
            <a:off x="6691428" y="5497173"/>
            <a:ext cx="276190" cy="209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768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xmlns="" id="{31463D33-598B-8B5A-2CAB-B2561DCAA5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0000" y="827999"/>
            <a:ext cx="6838299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xmlns="" id="{8D4DA4FB-B88A-EEC5-B5F4-F09CEBC6F088}"/>
              </a:ext>
            </a:extLst>
          </p:cNvPr>
          <p:cNvSpPr/>
          <p:nvPr/>
        </p:nvSpPr>
        <p:spPr bwMode="white">
          <a:xfrm>
            <a:off x="4277845" y="3475534"/>
            <a:ext cx="186937" cy="2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xmlns="" id="{E97A810D-4497-BF6A-0BDA-A122D16EE7CB}"/>
              </a:ext>
            </a:extLst>
          </p:cNvPr>
          <p:cNvSpPr/>
          <p:nvPr/>
        </p:nvSpPr>
        <p:spPr bwMode="white">
          <a:xfrm>
            <a:off x="4271815" y="4289696"/>
            <a:ext cx="198998" cy="21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xmlns="" id="{34F03F5D-0971-8CB4-E852-F10A67CE8A54}"/>
              </a:ext>
            </a:extLst>
          </p:cNvPr>
          <p:cNvSpPr/>
          <p:nvPr/>
        </p:nvSpPr>
        <p:spPr bwMode="white">
          <a:xfrm>
            <a:off x="4271815" y="5109890"/>
            <a:ext cx="205028" cy="205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xmlns="" id="{E7FEE657-3265-43B1-7C4E-53E4AB38F6E6}"/>
              </a:ext>
            </a:extLst>
          </p:cNvPr>
          <p:cNvSpPr/>
          <p:nvPr/>
        </p:nvSpPr>
        <p:spPr bwMode="white">
          <a:xfrm>
            <a:off x="4253724" y="5930083"/>
            <a:ext cx="270640" cy="356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xmlns="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7248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自定义</PresentationFormat>
  <Paragraphs>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默认设计模板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Lenovo</cp:lastModifiedBy>
  <cp:revision>62</cp:revision>
  <dcterms:created xsi:type="dcterms:W3CDTF">2015-09-16T06:44:00Z</dcterms:created>
  <dcterms:modified xsi:type="dcterms:W3CDTF">2024-08-14T07:37:55Z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