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813" y="2481263"/>
            <a:ext cx="985837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B2AD49F-4550-8E5A-38AC-B2413157E1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000108"/>
            <a:ext cx="10800000" cy="278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3035E60-2110-43F8-CC64-63D19708E08C}"/>
              </a:ext>
            </a:extLst>
          </p:cNvPr>
          <p:cNvSpPr/>
          <p:nvPr/>
        </p:nvSpPr>
        <p:spPr bwMode="white">
          <a:xfrm>
            <a:off x="1242930" y="1247922"/>
            <a:ext cx="304761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89B1C4E-3DB0-10C7-02A2-4363037ECAE8}"/>
              </a:ext>
            </a:extLst>
          </p:cNvPr>
          <p:cNvSpPr/>
          <p:nvPr/>
        </p:nvSpPr>
        <p:spPr bwMode="white">
          <a:xfrm>
            <a:off x="1242930" y="1972302"/>
            <a:ext cx="304761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6697DE2-14AA-19F6-5C02-E2B14DE2A5F2}"/>
              </a:ext>
            </a:extLst>
          </p:cNvPr>
          <p:cNvSpPr/>
          <p:nvPr/>
        </p:nvSpPr>
        <p:spPr bwMode="white">
          <a:xfrm>
            <a:off x="1281026" y="2696682"/>
            <a:ext cx="247619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521205A-6D54-537F-35AC-34E653AFD304}"/>
              </a:ext>
            </a:extLst>
          </p:cNvPr>
          <p:cNvSpPr/>
          <p:nvPr/>
        </p:nvSpPr>
        <p:spPr bwMode="white">
          <a:xfrm>
            <a:off x="1261978" y="3421062"/>
            <a:ext cx="266666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1055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D2FB63-F898-AD00-711B-08ED7A3D6D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3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088A1BE3-E120-52EE-CFFD-7B16E2AE18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2000" y="4214818"/>
            <a:ext cx="10800000" cy="1944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57D44DC-E085-5EC2-1EFD-5DC4B64E6FF4}"/>
              </a:ext>
            </a:extLst>
          </p:cNvPr>
          <p:cNvSpPr/>
          <p:nvPr/>
        </p:nvSpPr>
        <p:spPr bwMode="white">
          <a:xfrm>
            <a:off x="3649142" y="4510269"/>
            <a:ext cx="1266666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6E93CE4-7C37-6FCD-D823-30966F999AB2}"/>
              </a:ext>
            </a:extLst>
          </p:cNvPr>
          <p:cNvSpPr/>
          <p:nvPr/>
        </p:nvSpPr>
        <p:spPr bwMode="white">
          <a:xfrm>
            <a:off x="8030095" y="4510269"/>
            <a:ext cx="1276190" cy="3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09EC324-5110-5411-3790-7F941FAEBDF8}"/>
              </a:ext>
            </a:extLst>
          </p:cNvPr>
          <p:cNvSpPr/>
          <p:nvPr/>
        </p:nvSpPr>
        <p:spPr bwMode="white">
          <a:xfrm>
            <a:off x="3039619" y="5120233"/>
            <a:ext cx="1276190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09137A7-8C19-E760-6ACA-65C4FE590DAD}"/>
              </a:ext>
            </a:extLst>
          </p:cNvPr>
          <p:cNvSpPr/>
          <p:nvPr/>
        </p:nvSpPr>
        <p:spPr bwMode="white">
          <a:xfrm>
            <a:off x="8030095" y="5120233"/>
            <a:ext cx="1276190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1844E15-935D-25AB-5463-F63A5537BBA8}"/>
              </a:ext>
            </a:extLst>
          </p:cNvPr>
          <p:cNvSpPr/>
          <p:nvPr/>
        </p:nvSpPr>
        <p:spPr bwMode="white">
          <a:xfrm>
            <a:off x="3649142" y="5730197"/>
            <a:ext cx="1266666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AD8CB1C-65C0-FCDB-D09C-C09288841C19}"/>
              </a:ext>
            </a:extLst>
          </p:cNvPr>
          <p:cNvSpPr/>
          <p:nvPr/>
        </p:nvSpPr>
        <p:spPr bwMode="white">
          <a:xfrm>
            <a:off x="8030095" y="5730197"/>
            <a:ext cx="1276190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2273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1AA2DFE-96A6-516D-29B3-E63419A41A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74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0C35720-F9AB-A6AE-F7FC-E4DA6560D54A}"/>
              </a:ext>
            </a:extLst>
          </p:cNvPr>
          <p:cNvSpPr/>
          <p:nvPr/>
        </p:nvSpPr>
        <p:spPr bwMode="white">
          <a:xfrm>
            <a:off x="3586666" y="2352908"/>
            <a:ext cx="247619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27AFB83-72A8-3C01-38A5-B1EF4702B7EB}"/>
              </a:ext>
            </a:extLst>
          </p:cNvPr>
          <p:cNvSpPr/>
          <p:nvPr/>
        </p:nvSpPr>
        <p:spPr bwMode="white">
          <a:xfrm>
            <a:off x="9281904" y="2362439"/>
            <a:ext cx="200000" cy="2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9ED65B0-A3CB-50A3-C16E-1910297B31A1}"/>
              </a:ext>
            </a:extLst>
          </p:cNvPr>
          <p:cNvSpPr/>
          <p:nvPr/>
        </p:nvSpPr>
        <p:spPr bwMode="white">
          <a:xfrm>
            <a:off x="3653333" y="4249515"/>
            <a:ext cx="247619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D87FBB8-E169-E27D-6243-F880805F83C9}"/>
              </a:ext>
            </a:extLst>
          </p:cNvPr>
          <p:cNvSpPr/>
          <p:nvPr/>
        </p:nvSpPr>
        <p:spPr bwMode="white">
          <a:xfrm>
            <a:off x="8300952" y="4392475"/>
            <a:ext cx="200000" cy="20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3379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C2ACB92-4247-4F57-0410-87F64723F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1071546"/>
            <a:ext cx="10800000" cy="203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6D2131E-1688-26A1-507D-172404B24E32}"/>
              </a:ext>
            </a:extLst>
          </p:cNvPr>
          <p:cNvSpPr/>
          <p:nvPr/>
        </p:nvSpPr>
        <p:spPr bwMode="white">
          <a:xfrm>
            <a:off x="8076273" y="1931504"/>
            <a:ext cx="209523" cy="2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1B477C6-CB0C-C43F-38BB-F4A05139ECD8}"/>
              </a:ext>
            </a:extLst>
          </p:cNvPr>
          <p:cNvSpPr/>
          <p:nvPr/>
        </p:nvSpPr>
        <p:spPr bwMode="white">
          <a:xfrm>
            <a:off x="3571511" y="2246822"/>
            <a:ext cx="247619" cy="2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486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1050782-EB41-E401-D22D-2AA2FBA828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71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3929066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3929066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44" y="3929066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8" y="3929066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72" y="3929066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17416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C5DB0E-2E9C-FB4C-09DC-EC0A60DE0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0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2A86BE-7346-72D7-CD3E-1EF3B860DD31}"/>
              </a:ext>
            </a:extLst>
          </p:cNvPr>
          <p:cNvSpPr/>
          <p:nvPr/>
        </p:nvSpPr>
        <p:spPr bwMode="white">
          <a:xfrm>
            <a:off x="5691428" y="4357923"/>
            <a:ext cx="1238095" cy="29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5000636"/>
            <a:ext cx="9858444" cy="748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58FF0AB-F5FD-A34B-B6B9-2A101C3C1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0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1571613"/>
            <a:ext cx="3286148" cy="75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0116" y="1714488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10380" y="1571613"/>
            <a:ext cx="3286148" cy="720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96528" y="1714488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23968" y="2500306"/>
            <a:ext cx="3286148" cy="749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10116" y="2643182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10380" y="2500306"/>
            <a:ext cx="3286148" cy="75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96528" y="2643182"/>
            <a:ext cx="128588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408823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78EBAD6-09A2-7612-7AF1-9F43E96C29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07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1643050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0050" y="1643050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1643050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1643050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2571744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0050" y="2571744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2571744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2571744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3429000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0050" y="3429000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3429000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3429000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3968" y="4357694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10050" y="4357694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4357694"/>
            <a:ext cx="1143008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453586" y="4357694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53534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62B093-E19D-CAFA-8A70-753E69122C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5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2071678"/>
            <a:ext cx="307183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2071678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81818" y="2071678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96396" y="2071678"/>
            <a:ext cx="171451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89939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6195601-73C2-D2DE-02F9-3D84827A25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0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835D0B-4C27-9FA1-6910-ECD8195BE049}"/>
              </a:ext>
            </a:extLst>
          </p:cNvPr>
          <p:cNvSpPr/>
          <p:nvPr/>
        </p:nvSpPr>
        <p:spPr bwMode="white">
          <a:xfrm>
            <a:off x="1729523" y="1799887"/>
            <a:ext cx="247619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DD0C861-ECD3-9FF0-7F6C-BE8B19C93304}"/>
              </a:ext>
            </a:extLst>
          </p:cNvPr>
          <p:cNvSpPr/>
          <p:nvPr/>
        </p:nvSpPr>
        <p:spPr bwMode="white">
          <a:xfrm>
            <a:off x="1729523" y="2524038"/>
            <a:ext cx="247619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AEED571-3DE2-F03B-FD29-2B65782ECD48}"/>
              </a:ext>
            </a:extLst>
          </p:cNvPr>
          <p:cNvSpPr/>
          <p:nvPr/>
        </p:nvSpPr>
        <p:spPr bwMode="white">
          <a:xfrm>
            <a:off x="1720000" y="3248190"/>
            <a:ext cx="266666" cy="266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CBEF16C-F6FC-34AA-3C1A-347E5255D2E9}"/>
              </a:ext>
            </a:extLst>
          </p:cNvPr>
          <p:cNvSpPr/>
          <p:nvPr/>
        </p:nvSpPr>
        <p:spPr bwMode="white">
          <a:xfrm>
            <a:off x="1700952" y="3972342"/>
            <a:ext cx="304761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7976D0D9-CE67-E593-6DF7-8235F0B96306}"/>
              </a:ext>
            </a:extLst>
          </p:cNvPr>
          <p:cNvSpPr/>
          <p:nvPr/>
        </p:nvSpPr>
        <p:spPr bwMode="white">
          <a:xfrm>
            <a:off x="1700952" y="4696494"/>
            <a:ext cx="304761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876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A24CC3A-786A-AC79-272E-8766B885C8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0BE9D85-C9FB-2E11-3C33-4D28D1A07A1C}"/>
              </a:ext>
            </a:extLst>
          </p:cNvPr>
          <p:cNvSpPr/>
          <p:nvPr/>
        </p:nvSpPr>
        <p:spPr bwMode="white">
          <a:xfrm>
            <a:off x="1729523" y="2286892"/>
            <a:ext cx="247619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C8B8E37-AFDE-4E3A-F388-DDD8D7E2560F}"/>
              </a:ext>
            </a:extLst>
          </p:cNvPr>
          <p:cNvSpPr/>
          <p:nvPr/>
        </p:nvSpPr>
        <p:spPr bwMode="white">
          <a:xfrm>
            <a:off x="7539047" y="2286892"/>
            <a:ext cx="304761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543C795-B546-DF72-F8A4-FE54C28045AD}"/>
              </a:ext>
            </a:extLst>
          </p:cNvPr>
          <p:cNvSpPr/>
          <p:nvPr/>
        </p:nvSpPr>
        <p:spPr bwMode="white">
          <a:xfrm>
            <a:off x="1729523" y="3841139"/>
            <a:ext cx="247619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BAD86EB-B1BE-3E01-39A5-C9BBAB1FF978}"/>
              </a:ext>
            </a:extLst>
          </p:cNvPr>
          <p:cNvSpPr/>
          <p:nvPr/>
        </p:nvSpPr>
        <p:spPr bwMode="white">
          <a:xfrm>
            <a:off x="7539047" y="3841139"/>
            <a:ext cx="304761" cy="257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533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2AE220C-88DE-CEDD-EFCE-0FDBF54CD6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928670"/>
            <a:ext cx="10800000" cy="3153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EB71E89-ADD2-967F-B89C-77FDE70FB8B1}"/>
              </a:ext>
            </a:extLst>
          </p:cNvPr>
          <p:cNvSpPr/>
          <p:nvPr/>
        </p:nvSpPr>
        <p:spPr bwMode="white">
          <a:xfrm>
            <a:off x="1242930" y="1624187"/>
            <a:ext cx="304761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60B1B58-387B-8F13-11DB-8A7460D45191}"/>
              </a:ext>
            </a:extLst>
          </p:cNvPr>
          <p:cNvSpPr/>
          <p:nvPr/>
        </p:nvSpPr>
        <p:spPr bwMode="white">
          <a:xfrm>
            <a:off x="7119121" y="1624187"/>
            <a:ext cx="247619" cy="266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1834F15-0A26-9125-AAF1-BB6711FE6245}"/>
              </a:ext>
            </a:extLst>
          </p:cNvPr>
          <p:cNvSpPr/>
          <p:nvPr/>
        </p:nvSpPr>
        <p:spPr bwMode="white">
          <a:xfrm>
            <a:off x="1242930" y="3186719"/>
            <a:ext cx="304761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7F61523-EC8D-84F1-5363-8FB0621E6678}"/>
              </a:ext>
            </a:extLst>
          </p:cNvPr>
          <p:cNvSpPr/>
          <p:nvPr/>
        </p:nvSpPr>
        <p:spPr bwMode="white">
          <a:xfrm>
            <a:off x="7081026" y="3186719"/>
            <a:ext cx="304761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18698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6B037F-1A71-1735-0BD8-454432BE3E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D59334E-5160-0651-EC0A-331D30AB6737}"/>
              </a:ext>
            </a:extLst>
          </p:cNvPr>
          <p:cNvSpPr/>
          <p:nvPr/>
        </p:nvSpPr>
        <p:spPr bwMode="white">
          <a:xfrm>
            <a:off x="1700952" y="1964171"/>
            <a:ext cx="304761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AEA3144-2AB1-E86C-4BC9-A3517983DF33}"/>
              </a:ext>
            </a:extLst>
          </p:cNvPr>
          <p:cNvSpPr/>
          <p:nvPr/>
        </p:nvSpPr>
        <p:spPr bwMode="white">
          <a:xfrm>
            <a:off x="1720000" y="2680245"/>
            <a:ext cx="266666" cy="26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D134F2C-3FB5-E358-2417-1594E0BF10E8}"/>
              </a:ext>
            </a:extLst>
          </p:cNvPr>
          <p:cNvSpPr/>
          <p:nvPr/>
        </p:nvSpPr>
        <p:spPr bwMode="white">
          <a:xfrm>
            <a:off x="1729523" y="3405868"/>
            <a:ext cx="247619" cy="26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661F500-CE2D-6664-527D-F0D89A6BA9AD}"/>
              </a:ext>
            </a:extLst>
          </p:cNvPr>
          <p:cNvSpPr/>
          <p:nvPr/>
        </p:nvSpPr>
        <p:spPr bwMode="white">
          <a:xfrm>
            <a:off x="1720000" y="4131490"/>
            <a:ext cx="266666" cy="26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714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2024-08-14T08:40:09Z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