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714500"/>
            <a:ext cx="101917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96660" y="1714488"/>
            <a:ext cx="466725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24B2B00-69D6-735E-1D51-8B3758E975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ED3F428-DC48-05DA-3880-F3109A22E1AD}"/>
              </a:ext>
            </a:extLst>
          </p:cNvPr>
          <p:cNvSpPr/>
          <p:nvPr/>
        </p:nvSpPr>
        <p:spPr bwMode="white">
          <a:xfrm>
            <a:off x="1996190" y="2334213"/>
            <a:ext cx="28571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EF11571-5459-E4CB-428C-0507AA5378FA}"/>
              </a:ext>
            </a:extLst>
          </p:cNvPr>
          <p:cNvSpPr/>
          <p:nvPr/>
        </p:nvSpPr>
        <p:spPr bwMode="white">
          <a:xfrm>
            <a:off x="7024761" y="2334213"/>
            <a:ext cx="285714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8839953-06E5-52D0-61B4-1992F225BAA6}"/>
              </a:ext>
            </a:extLst>
          </p:cNvPr>
          <p:cNvSpPr/>
          <p:nvPr/>
        </p:nvSpPr>
        <p:spPr bwMode="white">
          <a:xfrm>
            <a:off x="1948571" y="3907158"/>
            <a:ext cx="371428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5C546F3-79BF-DDB6-6859-6BDE24B61324}"/>
              </a:ext>
            </a:extLst>
          </p:cNvPr>
          <p:cNvSpPr/>
          <p:nvPr/>
        </p:nvSpPr>
        <p:spPr bwMode="white">
          <a:xfrm>
            <a:off x="6977142" y="3907158"/>
            <a:ext cx="361905" cy="3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2F5967-42CC-0374-E130-7AEC7C20E6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8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2D799DC-3D5C-285C-EF4E-B4FB4E40FE24}"/>
              </a:ext>
            </a:extLst>
          </p:cNvPr>
          <p:cNvSpPr/>
          <p:nvPr/>
        </p:nvSpPr>
        <p:spPr bwMode="white">
          <a:xfrm>
            <a:off x="2700952" y="5943734"/>
            <a:ext cx="361904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F4A5A76-75BD-7F28-F71B-173C54129340}"/>
              </a:ext>
            </a:extLst>
          </p:cNvPr>
          <p:cNvSpPr/>
          <p:nvPr/>
        </p:nvSpPr>
        <p:spPr bwMode="white">
          <a:xfrm>
            <a:off x="7824761" y="5943734"/>
            <a:ext cx="295238" cy="323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775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D35E60-9F40-F59F-23CB-31F876A0B8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23522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ED1F50-507F-82D1-8250-74D79F2425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2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35967A-249D-3E73-08D2-30545A16C1E5}"/>
              </a:ext>
            </a:extLst>
          </p:cNvPr>
          <p:cNvSpPr/>
          <p:nvPr/>
        </p:nvSpPr>
        <p:spPr bwMode="white">
          <a:xfrm>
            <a:off x="7186666" y="2133302"/>
            <a:ext cx="361904" cy="10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FA32695-DA93-473C-2048-7AE18253D984}"/>
              </a:ext>
            </a:extLst>
          </p:cNvPr>
          <p:cNvSpPr/>
          <p:nvPr/>
        </p:nvSpPr>
        <p:spPr bwMode="white">
          <a:xfrm>
            <a:off x="7186666" y="3619632"/>
            <a:ext cx="371428" cy="10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C9089D9-12E1-28D1-ED33-C9B9679A471D}"/>
              </a:ext>
            </a:extLst>
          </p:cNvPr>
          <p:cNvSpPr/>
          <p:nvPr/>
        </p:nvSpPr>
        <p:spPr bwMode="white">
          <a:xfrm>
            <a:off x="7186666" y="5105963"/>
            <a:ext cx="361904" cy="10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010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2024-08-14T07:46:52Z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