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9850" y="3133725"/>
            <a:ext cx="69723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2FEA25-1883-D27A-0EF5-7CF7DCBD7C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5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844" y="4357694"/>
            <a:ext cx="1857388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7174" y="4357694"/>
            <a:ext cx="1857388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4357694"/>
            <a:ext cx="1857388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2" y="4357694"/>
            <a:ext cx="1857388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848677-8B1B-4EC3-43CA-2ED8A6E2BE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3753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AEB083F9-55DC-F584-05FA-25632E7457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68" y="4198505"/>
            <a:ext cx="10800000" cy="261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1C1213-A218-16BE-976C-6A138BB05544}"/>
              </a:ext>
            </a:extLst>
          </p:cNvPr>
          <p:cNvSpPr/>
          <p:nvPr/>
        </p:nvSpPr>
        <p:spPr bwMode="white">
          <a:xfrm>
            <a:off x="2057300" y="5000886"/>
            <a:ext cx="1181179" cy="49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51C24E3-F5A8-0EC7-162D-193EEF663DB7}"/>
              </a:ext>
            </a:extLst>
          </p:cNvPr>
          <p:cNvSpPr/>
          <p:nvPr/>
        </p:nvSpPr>
        <p:spPr bwMode="white">
          <a:xfrm>
            <a:off x="4476348" y="5010438"/>
            <a:ext cx="1191024" cy="41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E3516FF-18FD-4C5E-C4D5-91FCC346269B}"/>
              </a:ext>
            </a:extLst>
          </p:cNvPr>
          <p:cNvSpPr/>
          <p:nvPr/>
        </p:nvSpPr>
        <p:spPr bwMode="white">
          <a:xfrm>
            <a:off x="6828728" y="5000886"/>
            <a:ext cx="1124659" cy="42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D112448E-5697-8978-ED14-4A3A5C01A38A}"/>
              </a:ext>
            </a:extLst>
          </p:cNvPr>
          <p:cNvSpPr/>
          <p:nvPr/>
        </p:nvSpPr>
        <p:spPr bwMode="white">
          <a:xfrm>
            <a:off x="9200158" y="5010438"/>
            <a:ext cx="1253560" cy="49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065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64AE29-B045-7C01-12BB-3AFBDAE93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8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95670" y="2000240"/>
            <a:ext cx="2643206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3454" y="2000240"/>
            <a:ext cx="2643206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52" y="3286124"/>
            <a:ext cx="2643206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16" y="3286124"/>
            <a:ext cx="2643206" cy="96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9431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1EDE90-B581-D35C-8A8B-89D03DA78D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9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9786" y="3571876"/>
            <a:ext cx="928694" cy="93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3571876"/>
            <a:ext cx="1000132" cy="93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3571876"/>
            <a:ext cx="1000132" cy="93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67900" y="3571876"/>
            <a:ext cx="1000132" cy="93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3313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AA0A6C-F87F-E36C-69D6-FD86340D2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AF82B9C-3EE9-C222-E1D1-EEE732ECBE66}"/>
              </a:ext>
            </a:extLst>
          </p:cNvPr>
          <p:cNvSpPr/>
          <p:nvPr/>
        </p:nvSpPr>
        <p:spPr bwMode="white">
          <a:xfrm>
            <a:off x="2024761" y="1944220"/>
            <a:ext cx="257142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9A3641-7D2E-A027-8620-CE0AF273903F}"/>
              </a:ext>
            </a:extLst>
          </p:cNvPr>
          <p:cNvSpPr/>
          <p:nvPr/>
        </p:nvSpPr>
        <p:spPr bwMode="white">
          <a:xfrm>
            <a:off x="7453333" y="1944220"/>
            <a:ext cx="323809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CBC7F05-F60A-18D4-C883-7EA280D35558}"/>
              </a:ext>
            </a:extLst>
          </p:cNvPr>
          <p:cNvSpPr/>
          <p:nvPr/>
        </p:nvSpPr>
        <p:spPr bwMode="white">
          <a:xfrm>
            <a:off x="1986666" y="2736070"/>
            <a:ext cx="323809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F33F942-5EFF-8D38-C45F-BF34746B414A}"/>
              </a:ext>
            </a:extLst>
          </p:cNvPr>
          <p:cNvSpPr/>
          <p:nvPr/>
        </p:nvSpPr>
        <p:spPr bwMode="white">
          <a:xfrm>
            <a:off x="7453333" y="2736070"/>
            <a:ext cx="323809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385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