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40" r:id="rId5"/>
    <p:sldId id="339" r:id="rId6"/>
    <p:sldId id="337" r:id="rId7"/>
    <p:sldId id="336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864" autoAdjust="0"/>
    <p:restoredTop sz="94660"/>
  </p:normalViewPr>
  <p:slideViewPr>
    <p:cSldViewPr showGuides="1">
      <p:cViewPr varScale="1">
        <p:scale>
          <a:sx n="61" d="100"/>
          <a:sy n="61" d="100"/>
        </p:scale>
        <p:origin x="-15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52813" y="3067050"/>
            <a:ext cx="5286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7676BAC-FFDD-4DE3-C95B-4D040422BE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71546"/>
            <a:ext cx="10800000" cy="2508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52F137F-54A2-FF23-7006-008208063B47}"/>
              </a:ext>
            </a:extLst>
          </p:cNvPr>
          <p:cNvSpPr/>
          <p:nvPr/>
        </p:nvSpPr>
        <p:spPr bwMode="white">
          <a:xfrm>
            <a:off x="1395330" y="1271849"/>
            <a:ext cx="238095" cy="247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49C524E-0F5B-1701-D0EF-75C1B9BFE65B}"/>
              </a:ext>
            </a:extLst>
          </p:cNvPr>
          <p:cNvSpPr/>
          <p:nvPr/>
        </p:nvSpPr>
        <p:spPr bwMode="white">
          <a:xfrm>
            <a:off x="1366759" y="2521362"/>
            <a:ext cx="285714" cy="23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54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5F18A1-3943-E3AD-90E4-6622AB8C7B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78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58C63C-E46C-32B3-B002-3AD6DB7D26D1}"/>
              </a:ext>
            </a:extLst>
          </p:cNvPr>
          <p:cNvSpPr/>
          <p:nvPr/>
        </p:nvSpPr>
        <p:spPr bwMode="white">
          <a:xfrm>
            <a:off x="1596190" y="1818968"/>
            <a:ext cx="238095" cy="2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045E301-EFDE-AF99-E817-62477C3278B2}"/>
              </a:ext>
            </a:extLst>
          </p:cNvPr>
          <p:cNvSpPr/>
          <p:nvPr/>
        </p:nvSpPr>
        <p:spPr bwMode="white">
          <a:xfrm>
            <a:off x="1596190" y="3438821"/>
            <a:ext cx="238095" cy="247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155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B94D04-0BF5-A72D-0687-32871302B3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2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932BD5-0794-5382-1DB9-AC19CAF5837B}"/>
              </a:ext>
            </a:extLst>
          </p:cNvPr>
          <p:cNvSpPr/>
          <p:nvPr/>
        </p:nvSpPr>
        <p:spPr bwMode="white">
          <a:xfrm>
            <a:off x="1062857" y="1485580"/>
            <a:ext cx="28571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3857118-0432-B09C-42AD-B226E9D22709}"/>
              </a:ext>
            </a:extLst>
          </p:cNvPr>
          <p:cNvSpPr/>
          <p:nvPr/>
        </p:nvSpPr>
        <p:spPr bwMode="white">
          <a:xfrm>
            <a:off x="1062857" y="3105707"/>
            <a:ext cx="285714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049B539-1EBA-24F7-F304-52946865CE0F}"/>
              </a:ext>
            </a:extLst>
          </p:cNvPr>
          <p:cNvSpPr/>
          <p:nvPr/>
        </p:nvSpPr>
        <p:spPr bwMode="white">
          <a:xfrm>
            <a:off x="1091428" y="4725835"/>
            <a:ext cx="238095" cy="24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7467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AECC4A-6617-5381-F844-F5091118AC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8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EED06E8-269D-F506-CA9D-FE0179AAE5DD}"/>
              </a:ext>
            </a:extLst>
          </p:cNvPr>
          <p:cNvSpPr/>
          <p:nvPr/>
        </p:nvSpPr>
        <p:spPr bwMode="white">
          <a:xfrm>
            <a:off x="2177142" y="2266547"/>
            <a:ext cx="257142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860109-D4C6-40C7-5AA7-3755FEC65EA6}"/>
              </a:ext>
            </a:extLst>
          </p:cNvPr>
          <p:cNvSpPr/>
          <p:nvPr/>
        </p:nvSpPr>
        <p:spPr bwMode="white">
          <a:xfrm>
            <a:off x="2177142" y="4143329"/>
            <a:ext cx="295238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17360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83920A7-1947-D000-BC30-29644B485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1438" y="1256627"/>
            <a:ext cx="10800000" cy="3611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5FF94BA-ECC2-95E4-F0C4-8B59E34BB2CE}"/>
              </a:ext>
            </a:extLst>
          </p:cNvPr>
          <p:cNvSpPr/>
          <p:nvPr/>
        </p:nvSpPr>
        <p:spPr bwMode="white">
          <a:xfrm>
            <a:off x="1800961" y="1342397"/>
            <a:ext cx="238095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28180C7-F334-3043-0E04-83BAF1FE8E96}"/>
              </a:ext>
            </a:extLst>
          </p:cNvPr>
          <p:cNvSpPr/>
          <p:nvPr/>
        </p:nvSpPr>
        <p:spPr bwMode="white">
          <a:xfrm>
            <a:off x="1781914" y="1961851"/>
            <a:ext cx="219047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BA8DE56-FB2A-0920-6022-D90B6CB67ABB}"/>
              </a:ext>
            </a:extLst>
          </p:cNvPr>
          <p:cNvSpPr/>
          <p:nvPr/>
        </p:nvSpPr>
        <p:spPr bwMode="white">
          <a:xfrm>
            <a:off x="1800961" y="3839273"/>
            <a:ext cx="266666" cy="24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D3AECC4A-6617-5381-F844-F5091118AC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439" t="17345"/>
          <a:stretch>
            <a:fillRect/>
          </a:stretch>
        </p:blipFill>
        <p:spPr>
          <a:xfrm>
            <a:off x="6096000" y="1357298"/>
            <a:ext cx="5352562" cy="3543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116131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28FB15-D6E3-0DDA-8DFE-22240F5602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9898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DB88B79-DB8F-85D2-8209-D62B2CB50B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1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BC9096F-4865-02ED-07BF-FD1F723EC0D8}"/>
              </a:ext>
            </a:extLst>
          </p:cNvPr>
          <p:cNvSpPr/>
          <p:nvPr/>
        </p:nvSpPr>
        <p:spPr bwMode="white">
          <a:xfrm>
            <a:off x="1053333" y="932814"/>
            <a:ext cx="304761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B19363D-182B-6391-E5DE-F06E24C013CD}"/>
              </a:ext>
            </a:extLst>
          </p:cNvPr>
          <p:cNvSpPr/>
          <p:nvPr/>
        </p:nvSpPr>
        <p:spPr bwMode="white">
          <a:xfrm>
            <a:off x="1081904" y="2171543"/>
            <a:ext cx="257142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63F1DE3-92D8-FB1A-7EBC-34FBB315AB7E}"/>
              </a:ext>
            </a:extLst>
          </p:cNvPr>
          <p:cNvSpPr/>
          <p:nvPr/>
        </p:nvSpPr>
        <p:spPr bwMode="white">
          <a:xfrm>
            <a:off x="1091428" y="3429330"/>
            <a:ext cx="238095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37C4BB07-3BBC-9E9F-0297-5B84C9EA70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4442753"/>
            <a:ext cx="10800000" cy="2415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49CFEF5-1A27-50C4-7DC8-4A062CFFC3CB}"/>
              </a:ext>
            </a:extLst>
          </p:cNvPr>
          <p:cNvSpPr/>
          <p:nvPr/>
        </p:nvSpPr>
        <p:spPr bwMode="white">
          <a:xfrm>
            <a:off x="1100054" y="4566856"/>
            <a:ext cx="257142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CF84C7B-A787-D6AE-3B1A-EB8EB4F3E1BF}"/>
              </a:ext>
            </a:extLst>
          </p:cNvPr>
          <p:cNvSpPr/>
          <p:nvPr/>
        </p:nvSpPr>
        <p:spPr bwMode="white">
          <a:xfrm>
            <a:off x="1109578" y="5817439"/>
            <a:ext cx="238095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595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485985C-DB62-15BC-EFD5-C587574ACC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8C49AF7-8CDB-0781-3552-77A65C475828}"/>
              </a:ext>
            </a:extLst>
          </p:cNvPr>
          <p:cNvSpPr/>
          <p:nvPr/>
        </p:nvSpPr>
        <p:spPr bwMode="white">
          <a:xfrm>
            <a:off x="2053333" y="3678011"/>
            <a:ext cx="380952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7A3294B-E78F-2BD3-6890-34E9B02AE082}"/>
              </a:ext>
            </a:extLst>
          </p:cNvPr>
          <p:cNvSpPr/>
          <p:nvPr/>
        </p:nvSpPr>
        <p:spPr bwMode="white">
          <a:xfrm>
            <a:off x="4224761" y="3811457"/>
            <a:ext cx="22857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E2B5543-E04C-73FF-6DE2-08DF771FD6D4}"/>
              </a:ext>
            </a:extLst>
          </p:cNvPr>
          <p:cNvSpPr/>
          <p:nvPr/>
        </p:nvSpPr>
        <p:spPr bwMode="white">
          <a:xfrm>
            <a:off x="6300952" y="3811457"/>
            <a:ext cx="22857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B099DBF-C061-A2EF-41C8-3237649B9DD7}"/>
              </a:ext>
            </a:extLst>
          </p:cNvPr>
          <p:cNvSpPr/>
          <p:nvPr/>
        </p:nvSpPr>
        <p:spPr bwMode="white">
          <a:xfrm>
            <a:off x="8291428" y="3678011"/>
            <a:ext cx="380952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452CA68-A416-2D95-A2E3-5DF58B53A6AA}"/>
              </a:ext>
            </a:extLst>
          </p:cNvPr>
          <p:cNvSpPr/>
          <p:nvPr/>
        </p:nvSpPr>
        <p:spPr bwMode="white">
          <a:xfrm>
            <a:off x="10462857" y="3811457"/>
            <a:ext cx="22857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B87E364-840E-FC3E-531E-699BB3803B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3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B78686-5622-D5B6-7BFC-D0D1156EDA56}"/>
              </a:ext>
            </a:extLst>
          </p:cNvPr>
          <p:cNvSpPr/>
          <p:nvPr/>
        </p:nvSpPr>
        <p:spPr bwMode="white">
          <a:xfrm>
            <a:off x="1596190" y="2154872"/>
            <a:ext cx="238095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57BEE2-C04F-C26D-32B4-B693A92C6090}"/>
              </a:ext>
            </a:extLst>
          </p:cNvPr>
          <p:cNvSpPr/>
          <p:nvPr/>
        </p:nvSpPr>
        <p:spPr bwMode="white">
          <a:xfrm>
            <a:off x="1596190" y="3806304"/>
            <a:ext cx="238095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312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8204D79-5C3B-DB3E-9AF5-C573BF0B03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1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7ADA2F4-4115-74A8-0CC0-4A692AC7BB59}"/>
              </a:ext>
            </a:extLst>
          </p:cNvPr>
          <p:cNvSpPr/>
          <p:nvPr/>
        </p:nvSpPr>
        <p:spPr bwMode="white">
          <a:xfrm>
            <a:off x="1091428" y="1543498"/>
            <a:ext cx="238095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AE029B5-FFFE-2BB8-EE1B-87F07156A1D4}"/>
              </a:ext>
            </a:extLst>
          </p:cNvPr>
          <p:cNvSpPr/>
          <p:nvPr/>
        </p:nvSpPr>
        <p:spPr bwMode="white">
          <a:xfrm>
            <a:off x="1091428" y="3193918"/>
            <a:ext cx="238095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7C2C6FD-43DF-4B4F-2522-56A155147323}"/>
              </a:ext>
            </a:extLst>
          </p:cNvPr>
          <p:cNvSpPr/>
          <p:nvPr/>
        </p:nvSpPr>
        <p:spPr bwMode="white">
          <a:xfrm>
            <a:off x="1062857" y="4834797"/>
            <a:ext cx="285714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3846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6A41D32-B5B7-67E9-D080-8C1D3D61E1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3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5F4B2F1A-E84A-CC3D-889B-9F6A1334742E}"/>
              </a:ext>
            </a:extLst>
          </p:cNvPr>
          <p:cNvSpPr/>
          <p:nvPr/>
        </p:nvSpPr>
        <p:spPr bwMode="white">
          <a:xfrm>
            <a:off x="1558095" y="1649206"/>
            <a:ext cx="295238" cy="2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2DD5E01-C706-6098-8C6C-FAE198B6F5BE}"/>
              </a:ext>
            </a:extLst>
          </p:cNvPr>
          <p:cNvSpPr/>
          <p:nvPr/>
        </p:nvSpPr>
        <p:spPr bwMode="white">
          <a:xfrm>
            <a:off x="1558095" y="2279434"/>
            <a:ext cx="295238" cy="248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3BF35E24-E6CF-F0FA-01CB-C88AE81B5B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25354" y="2786058"/>
            <a:ext cx="10800000" cy="23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537DBD6-B33E-9101-0F9B-1645DAA0DE08}"/>
              </a:ext>
            </a:extLst>
          </p:cNvPr>
          <p:cNvSpPr/>
          <p:nvPr/>
        </p:nvSpPr>
        <p:spPr bwMode="white">
          <a:xfrm>
            <a:off x="1568211" y="2871971"/>
            <a:ext cx="295238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91FA3A2-9B65-C2FC-92BE-9C43C3C73807}"/>
              </a:ext>
            </a:extLst>
          </p:cNvPr>
          <p:cNvSpPr/>
          <p:nvPr/>
        </p:nvSpPr>
        <p:spPr bwMode="white">
          <a:xfrm>
            <a:off x="1596782" y="3492458"/>
            <a:ext cx="238095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E1C1458-C219-09A7-3CD0-75C421ACC029}"/>
              </a:ext>
            </a:extLst>
          </p:cNvPr>
          <p:cNvSpPr/>
          <p:nvPr/>
        </p:nvSpPr>
        <p:spPr bwMode="white">
          <a:xfrm>
            <a:off x="1568211" y="4112946"/>
            <a:ext cx="285714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0154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7756BFB-D172-DF63-6C35-DF3A3B08D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55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CA21162-65D7-1C4B-AA2B-457D570CD3D3}"/>
              </a:ext>
            </a:extLst>
          </p:cNvPr>
          <p:cNvSpPr/>
          <p:nvPr/>
        </p:nvSpPr>
        <p:spPr bwMode="white">
          <a:xfrm>
            <a:off x="1796190" y="3068694"/>
            <a:ext cx="219047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07D7CA3-1E53-A320-F699-273468B8EBDB}"/>
              </a:ext>
            </a:extLst>
          </p:cNvPr>
          <p:cNvSpPr/>
          <p:nvPr/>
        </p:nvSpPr>
        <p:spPr bwMode="white">
          <a:xfrm>
            <a:off x="3710476" y="3059159"/>
            <a:ext cx="228571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CFF6B5A-7037-5E8F-756F-B81907400234}"/>
              </a:ext>
            </a:extLst>
          </p:cNvPr>
          <p:cNvSpPr/>
          <p:nvPr/>
        </p:nvSpPr>
        <p:spPr bwMode="white">
          <a:xfrm>
            <a:off x="5662857" y="3068694"/>
            <a:ext cx="161904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8317977C-5FD3-CA9A-3324-D28775557F49}"/>
              </a:ext>
            </a:extLst>
          </p:cNvPr>
          <p:cNvSpPr/>
          <p:nvPr/>
        </p:nvSpPr>
        <p:spPr bwMode="white">
          <a:xfrm>
            <a:off x="7567619" y="3068694"/>
            <a:ext cx="228571" cy="238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1081404-CB1D-8DF0-3D0B-F065306CBE3A}"/>
              </a:ext>
            </a:extLst>
          </p:cNvPr>
          <p:cNvSpPr/>
          <p:nvPr/>
        </p:nvSpPr>
        <p:spPr bwMode="white">
          <a:xfrm>
            <a:off x="9491428" y="3059159"/>
            <a:ext cx="219047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2692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8135887-A9B0-935B-B6D8-B54112375F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39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3643314"/>
            <a:ext cx="2143139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24298" y="3643314"/>
            <a:ext cx="2143139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3643314"/>
            <a:ext cx="2143139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2" y="3643314"/>
            <a:ext cx="2143139" cy="750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365094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DAAA87-919C-C639-7C28-F290B2E92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65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2992" y="1500175"/>
            <a:ext cx="1000903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4" y="1500173"/>
            <a:ext cx="1071569" cy="130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53454" y="1500174"/>
            <a:ext cx="1044336" cy="1285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453453" y="3071810"/>
            <a:ext cx="1028707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67504" y="3000372"/>
            <a:ext cx="10727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81554" y="3000372"/>
            <a:ext cx="106442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11595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AACD536-3D28-7C15-282A-C4A54E31F5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5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99C9F7-47D1-21EC-7692-B9C735F9365F}"/>
              </a:ext>
            </a:extLst>
          </p:cNvPr>
          <p:cNvSpPr/>
          <p:nvPr/>
        </p:nvSpPr>
        <p:spPr bwMode="white">
          <a:xfrm>
            <a:off x="1596190" y="1639366"/>
            <a:ext cx="238095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D6705C4-5E44-3236-1F23-D83B6C73EBC8}"/>
              </a:ext>
            </a:extLst>
          </p:cNvPr>
          <p:cNvSpPr/>
          <p:nvPr/>
        </p:nvSpPr>
        <p:spPr bwMode="white">
          <a:xfrm>
            <a:off x="1567619" y="2880282"/>
            <a:ext cx="295238" cy="248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3FAE932-79E6-6C17-5BEA-7620EBA868A9}"/>
              </a:ext>
            </a:extLst>
          </p:cNvPr>
          <p:cNvSpPr/>
          <p:nvPr/>
        </p:nvSpPr>
        <p:spPr bwMode="white">
          <a:xfrm>
            <a:off x="1596190" y="4130743"/>
            <a:ext cx="238095" cy="2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22B3D84E-1BCF-0D55-20AA-76E8CC0479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4100" y="4714884"/>
            <a:ext cx="10800000" cy="50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9727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63</cp:revision>
  <dcterms:created xsi:type="dcterms:W3CDTF">2015-09-16T06:44:00Z</dcterms:created>
  <dcterms:modified xsi:type="dcterms:W3CDTF">2024-08-15T02:14:32Z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