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0475" y="3086100"/>
            <a:ext cx="45910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7FAA196-10FB-EF2E-4079-8FACA0CCCB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E0DB25-02C1-AD7E-5C81-E286C9A4C3CC}"/>
              </a:ext>
            </a:extLst>
          </p:cNvPr>
          <p:cNvSpPr/>
          <p:nvPr/>
        </p:nvSpPr>
        <p:spPr bwMode="white">
          <a:xfrm>
            <a:off x="1605714" y="1657002"/>
            <a:ext cx="247619" cy="2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93D313F-F724-041F-FE68-FC7483BEC2D9}"/>
              </a:ext>
            </a:extLst>
          </p:cNvPr>
          <p:cNvSpPr/>
          <p:nvPr/>
        </p:nvSpPr>
        <p:spPr bwMode="white">
          <a:xfrm>
            <a:off x="1577142" y="2266844"/>
            <a:ext cx="285714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37FD4BD-8BAA-09FF-3478-5B8EB93B1C28}"/>
              </a:ext>
            </a:extLst>
          </p:cNvPr>
          <p:cNvSpPr/>
          <p:nvPr/>
        </p:nvSpPr>
        <p:spPr bwMode="white">
          <a:xfrm>
            <a:off x="1605714" y="2876685"/>
            <a:ext cx="247619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ECF2FCA-4923-EF1B-0F61-9578D95D8B8E}"/>
              </a:ext>
            </a:extLst>
          </p:cNvPr>
          <p:cNvSpPr/>
          <p:nvPr/>
        </p:nvSpPr>
        <p:spPr bwMode="white">
          <a:xfrm>
            <a:off x="1615238" y="3476998"/>
            <a:ext cx="228571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05456AF-6AD1-D0C2-FA15-7711E451B0AD}"/>
              </a:ext>
            </a:extLst>
          </p:cNvPr>
          <p:cNvSpPr/>
          <p:nvPr/>
        </p:nvSpPr>
        <p:spPr bwMode="white">
          <a:xfrm>
            <a:off x="1615238" y="4086840"/>
            <a:ext cx="228571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26068D-180C-D79D-33A6-033056524B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6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F6E897-901A-9A2D-29B0-B967FEEA5F70}"/>
              </a:ext>
            </a:extLst>
          </p:cNvPr>
          <p:cNvSpPr/>
          <p:nvPr/>
        </p:nvSpPr>
        <p:spPr bwMode="white">
          <a:xfrm>
            <a:off x="1615238" y="1686486"/>
            <a:ext cx="228571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1B76B70-FA07-8283-62E2-6CBFD17C3D80}"/>
              </a:ext>
            </a:extLst>
          </p:cNvPr>
          <p:cNvSpPr/>
          <p:nvPr/>
        </p:nvSpPr>
        <p:spPr bwMode="white">
          <a:xfrm>
            <a:off x="6929523" y="1686486"/>
            <a:ext cx="285714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4C718D2-1C82-6C49-8AB3-67F73AE2C9D0}"/>
              </a:ext>
            </a:extLst>
          </p:cNvPr>
          <p:cNvSpPr/>
          <p:nvPr/>
        </p:nvSpPr>
        <p:spPr bwMode="white">
          <a:xfrm>
            <a:off x="1615238" y="3012372"/>
            <a:ext cx="228571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2F404D6-E983-DF1D-591F-B2A123A4C92B}"/>
              </a:ext>
            </a:extLst>
          </p:cNvPr>
          <p:cNvSpPr/>
          <p:nvPr/>
        </p:nvSpPr>
        <p:spPr bwMode="white">
          <a:xfrm>
            <a:off x="6929523" y="3012372"/>
            <a:ext cx="285714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CD674D7-029A-4C19-2D41-45575633161F}"/>
              </a:ext>
            </a:extLst>
          </p:cNvPr>
          <p:cNvSpPr/>
          <p:nvPr/>
        </p:nvSpPr>
        <p:spPr bwMode="white">
          <a:xfrm>
            <a:off x="1615238" y="4338258"/>
            <a:ext cx="228571" cy="23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625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44B05E-B464-1665-AEB6-476E80C710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4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EC32FBB-8A3D-8D78-ED82-C37938EDEA83}"/>
              </a:ext>
            </a:extLst>
          </p:cNvPr>
          <p:cNvSpPr/>
          <p:nvPr/>
        </p:nvSpPr>
        <p:spPr bwMode="white">
          <a:xfrm>
            <a:off x="1634285" y="1858326"/>
            <a:ext cx="209523" cy="1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878C251-317F-FC3D-480D-F9D6DD07F600}"/>
              </a:ext>
            </a:extLst>
          </p:cNvPr>
          <p:cNvSpPr/>
          <p:nvPr/>
        </p:nvSpPr>
        <p:spPr bwMode="white">
          <a:xfrm>
            <a:off x="1548571" y="2335330"/>
            <a:ext cx="361904" cy="30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D6FF065-B82F-6D84-C38C-8580AB59BFB6}"/>
              </a:ext>
            </a:extLst>
          </p:cNvPr>
          <p:cNvSpPr/>
          <p:nvPr/>
        </p:nvSpPr>
        <p:spPr bwMode="white">
          <a:xfrm>
            <a:off x="1634285" y="3069915"/>
            <a:ext cx="209523" cy="152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29C65C3-0119-A781-DAF9-2297B95EC392}"/>
              </a:ext>
            </a:extLst>
          </p:cNvPr>
          <p:cNvSpPr/>
          <p:nvPr/>
        </p:nvSpPr>
        <p:spPr bwMode="white">
          <a:xfrm>
            <a:off x="1634285" y="3670940"/>
            <a:ext cx="209523" cy="16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31A79A4-C968-C2C9-EBF3-41291D202181}"/>
              </a:ext>
            </a:extLst>
          </p:cNvPr>
          <p:cNvSpPr/>
          <p:nvPr/>
        </p:nvSpPr>
        <p:spPr bwMode="white">
          <a:xfrm>
            <a:off x="1539047" y="4157483"/>
            <a:ext cx="371428" cy="30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47757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E3869B-B9AC-7CD6-39FD-B0F1CC5D5D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A9F24D7-D014-EF40-B2DE-9E0E75717655}"/>
              </a:ext>
            </a:extLst>
          </p:cNvPr>
          <p:cNvSpPr/>
          <p:nvPr/>
        </p:nvSpPr>
        <p:spPr bwMode="white">
          <a:xfrm>
            <a:off x="1853333" y="2994760"/>
            <a:ext cx="228571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1E045CE-E5C2-5851-48DD-A32B4E2DC867}"/>
              </a:ext>
            </a:extLst>
          </p:cNvPr>
          <p:cNvSpPr/>
          <p:nvPr/>
        </p:nvSpPr>
        <p:spPr bwMode="white">
          <a:xfrm>
            <a:off x="3929523" y="2994760"/>
            <a:ext cx="209523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8FD6CD5-8CCE-72B4-3EFB-4AC61E098211}"/>
              </a:ext>
            </a:extLst>
          </p:cNvPr>
          <p:cNvSpPr/>
          <p:nvPr/>
        </p:nvSpPr>
        <p:spPr bwMode="white">
          <a:xfrm>
            <a:off x="6024761" y="2994760"/>
            <a:ext cx="161904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02F0F8E-2F50-078E-01D6-EA314A3AAF1D}"/>
              </a:ext>
            </a:extLst>
          </p:cNvPr>
          <p:cNvSpPr/>
          <p:nvPr/>
        </p:nvSpPr>
        <p:spPr bwMode="white">
          <a:xfrm>
            <a:off x="8081904" y="2994760"/>
            <a:ext cx="209523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23915D7-5F4A-A7F6-D861-B5D284EF0A6C}"/>
              </a:ext>
            </a:extLst>
          </p:cNvPr>
          <p:cNvSpPr/>
          <p:nvPr/>
        </p:nvSpPr>
        <p:spPr bwMode="white">
          <a:xfrm>
            <a:off x="10148571" y="2994760"/>
            <a:ext cx="219047" cy="2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908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