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1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171" autoAdjust="0"/>
    <p:restoredTop sz="94660"/>
  </p:normalViewPr>
  <p:slideViewPr>
    <p:cSldViewPr showGuides="1">
      <p:cViewPr varScale="1">
        <p:scale>
          <a:sx n="63" d="100"/>
          <a:sy n="63" d="100"/>
        </p:scale>
        <p:origin x="-30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67138" y="3052763"/>
            <a:ext cx="46577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0D79DA6-4881-BC55-CAFA-679A262CDF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9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873BCBF-BA9C-86B4-72F1-DA4DB68729CF}"/>
              </a:ext>
            </a:extLst>
          </p:cNvPr>
          <p:cNvSpPr/>
          <p:nvPr/>
        </p:nvSpPr>
        <p:spPr bwMode="white">
          <a:xfrm>
            <a:off x="1567619" y="1618721"/>
            <a:ext cx="285714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C0964164-60E9-923E-BB6A-00F119345E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8216" y="3954003"/>
            <a:ext cx="10800000" cy="2689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A318EDA-7916-C47E-D407-4B8E6E7C9973}"/>
              </a:ext>
            </a:extLst>
          </p:cNvPr>
          <p:cNvSpPr/>
          <p:nvPr/>
        </p:nvSpPr>
        <p:spPr bwMode="white">
          <a:xfrm>
            <a:off x="1609644" y="4211528"/>
            <a:ext cx="238095" cy="24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8604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34B887-CFB4-1B60-3336-999BF8A1F3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2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A6B5461-C743-1055-2A6B-96841331302E}"/>
              </a:ext>
            </a:extLst>
          </p:cNvPr>
          <p:cNvSpPr/>
          <p:nvPr/>
        </p:nvSpPr>
        <p:spPr bwMode="white">
          <a:xfrm>
            <a:off x="1091428" y="1076380"/>
            <a:ext cx="238095" cy="248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11072B7F-1751-E27C-8AB4-38DE7FDA02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541842"/>
            <a:ext cx="10800000" cy="2673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4DF2F8B-56DF-36B1-F057-B41EC4071A47}"/>
              </a:ext>
            </a:extLst>
          </p:cNvPr>
          <p:cNvSpPr/>
          <p:nvPr/>
        </p:nvSpPr>
        <p:spPr bwMode="white">
          <a:xfrm>
            <a:off x="1109578" y="3780524"/>
            <a:ext cx="238095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00202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9C94772-0969-A0B4-7A51-8B2692CFC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5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E95896E-2596-D8A1-8EB3-A26393BA59D7}"/>
              </a:ext>
            </a:extLst>
          </p:cNvPr>
          <p:cNvSpPr/>
          <p:nvPr/>
        </p:nvSpPr>
        <p:spPr bwMode="white">
          <a:xfrm>
            <a:off x="1091428" y="1057246"/>
            <a:ext cx="238095" cy="2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845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EECBEF0-64AE-CA32-7C83-73BB63193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9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D939257-8927-EE3A-1B55-4C424E3FED42}"/>
              </a:ext>
            </a:extLst>
          </p:cNvPr>
          <p:cNvSpPr/>
          <p:nvPr/>
        </p:nvSpPr>
        <p:spPr bwMode="white">
          <a:xfrm>
            <a:off x="2424761" y="2425606"/>
            <a:ext cx="266666" cy="24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46E5E550-59C5-C1FB-DF46-4A796A8B3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3096" b="45216"/>
          <a:stretch>
            <a:fillRect/>
          </a:stretch>
        </p:blipFill>
        <p:spPr>
          <a:xfrm>
            <a:off x="1238216" y="3000372"/>
            <a:ext cx="5929354" cy="3214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xmlns="" id="{46E5E550-59C5-C1FB-DF46-4A796A8B38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707" b="33042"/>
          <a:stretch>
            <a:fillRect/>
          </a:stretch>
        </p:blipFill>
        <p:spPr>
          <a:xfrm>
            <a:off x="6524628" y="1643050"/>
            <a:ext cx="4615308" cy="39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D939257-8927-EE3A-1B55-4C424E3FED42}"/>
              </a:ext>
            </a:extLst>
          </p:cNvPr>
          <p:cNvSpPr/>
          <p:nvPr/>
        </p:nvSpPr>
        <p:spPr bwMode="white">
          <a:xfrm>
            <a:off x="2738414" y="4357694"/>
            <a:ext cx="428628" cy="32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3D939257-8927-EE3A-1B55-4C424E3FED42}"/>
              </a:ext>
            </a:extLst>
          </p:cNvPr>
          <p:cNvSpPr/>
          <p:nvPr/>
        </p:nvSpPr>
        <p:spPr bwMode="white">
          <a:xfrm>
            <a:off x="2809852" y="5715016"/>
            <a:ext cx="428628" cy="320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5872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E5E550-59C5-C1FB-DF46-4A796A8B3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4064" r="53891"/>
          <a:stretch>
            <a:fillRect/>
          </a:stretch>
        </p:blipFill>
        <p:spPr>
          <a:xfrm>
            <a:off x="1381092" y="1142984"/>
            <a:ext cx="4804496" cy="2695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3693346-6720-A930-E168-01B3DB7283BF}"/>
              </a:ext>
            </a:extLst>
          </p:cNvPr>
          <p:cNvSpPr/>
          <p:nvPr/>
        </p:nvSpPr>
        <p:spPr bwMode="white">
          <a:xfrm>
            <a:off x="3715010" y="1373551"/>
            <a:ext cx="211339" cy="23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479B2C3-625F-A082-51F9-9EF3DC223035}"/>
              </a:ext>
            </a:extLst>
          </p:cNvPr>
          <p:cNvSpPr/>
          <p:nvPr/>
        </p:nvSpPr>
        <p:spPr bwMode="white">
          <a:xfrm>
            <a:off x="3715010" y="3360209"/>
            <a:ext cx="248093" cy="24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46E5E550-59C5-C1FB-DF46-4A796A8B38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707" b="33042"/>
          <a:stretch>
            <a:fillRect/>
          </a:stretch>
        </p:blipFill>
        <p:spPr>
          <a:xfrm>
            <a:off x="6024562" y="714356"/>
            <a:ext cx="4615308" cy="392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78031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4169D4-08A1-6A67-A9F0-143C96B57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34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024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57259F9-F8C6-298A-3F9F-1A9F932ABF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000108"/>
            <a:ext cx="10800000" cy="452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A49F186-199E-E7DB-A428-CD9E7A81FE09}"/>
              </a:ext>
            </a:extLst>
          </p:cNvPr>
          <p:cNvSpPr/>
          <p:nvPr/>
        </p:nvSpPr>
        <p:spPr bwMode="white">
          <a:xfrm>
            <a:off x="4566778" y="2412384"/>
            <a:ext cx="257142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EA940E8-4115-51EB-F395-AFFA91B88CAA}"/>
              </a:ext>
            </a:extLst>
          </p:cNvPr>
          <p:cNvSpPr/>
          <p:nvPr/>
        </p:nvSpPr>
        <p:spPr bwMode="white">
          <a:xfrm>
            <a:off x="6804873" y="3061267"/>
            <a:ext cx="266666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C40E698-3483-EBAC-0A6E-9033BFBB521A}"/>
              </a:ext>
            </a:extLst>
          </p:cNvPr>
          <p:cNvSpPr/>
          <p:nvPr/>
        </p:nvSpPr>
        <p:spPr bwMode="white">
          <a:xfrm>
            <a:off x="4547730" y="3691066"/>
            <a:ext cx="295238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7D0F204-E8FA-3273-1C86-A0E208CE366E}"/>
              </a:ext>
            </a:extLst>
          </p:cNvPr>
          <p:cNvSpPr/>
          <p:nvPr/>
        </p:nvSpPr>
        <p:spPr bwMode="white">
          <a:xfrm>
            <a:off x="6823920" y="4330407"/>
            <a:ext cx="238095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E1B33EC0-7603-ADAF-9D12-7BA5B076697B}"/>
              </a:ext>
            </a:extLst>
          </p:cNvPr>
          <p:cNvSpPr/>
          <p:nvPr/>
        </p:nvSpPr>
        <p:spPr bwMode="white">
          <a:xfrm>
            <a:off x="4585825" y="4969748"/>
            <a:ext cx="21904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919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1CD3D3-4437-0B24-2489-AA87F27EBF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45CDF1B-AFAA-4AA5-73E7-7B4903C568D8}"/>
              </a:ext>
            </a:extLst>
          </p:cNvPr>
          <p:cNvSpPr/>
          <p:nvPr/>
        </p:nvSpPr>
        <p:spPr bwMode="white">
          <a:xfrm>
            <a:off x="1567619" y="2285644"/>
            <a:ext cx="285714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A1A1CBE-FFF6-81FA-2BDD-356B25171919}"/>
              </a:ext>
            </a:extLst>
          </p:cNvPr>
          <p:cNvSpPr/>
          <p:nvPr/>
        </p:nvSpPr>
        <p:spPr bwMode="white">
          <a:xfrm>
            <a:off x="1586666" y="2923960"/>
            <a:ext cx="257142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8A66FCA-13B2-1708-35E1-1F56DDC8FD24}"/>
              </a:ext>
            </a:extLst>
          </p:cNvPr>
          <p:cNvSpPr/>
          <p:nvPr/>
        </p:nvSpPr>
        <p:spPr bwMode="white">
          <a:xfrm>
            <a:off x="1567619" y="3562275"/>
            <a:ext cx="295238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8512E73-1F6A-A2F4-089E-39B199BF98EB}"/>
              </a:ext>
            </a:extLst>
          </p:cNvPr>
          <p:cNvSpPr/>
          <p:nvPr/>
        </p:nvSpPr>
        <p:spPr bwMode="white">
          <a:xfrm>
            <a:off x="1596190" y="4200591"/>
            <a:ext cx="238095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6CA71EA-5310-2A84-8720-DD5EA5796281}"/>
              </a:ext>
            </a:extLst>
          </p:cNvPr>
          <p:cNvSpPr/>
          <p:nvPr/>
        </p:nvSpPr>
        <p:spPr bwMode="white">
          <a:xfrm>
            <a:off x="1558095" y="4838906"/>
            <a:ext cx="304761" cy="24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E45CDF1B-AFAA-4AA5-73E7-7B4903C568D8}"/>
              </a:ext>
            </a:extLst>
          </p:cNvPr>
          <p:cNvSpPr/>
          <p:nvPr/>
        </p:nvSpPr>
        <p:spPr bwMode="white">
          <a:xfrm>
            <a:off x="10310842" y="857232"/>
            <a:ext cx="1357322" cy="14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3FDC60B-24DF-AA16-0A14-28AC2FAA50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4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D9941E9-C180-F0C9-A64F-876ED5BB0E69}"/>
              </a:ext>
            </a:extLst>
          </p:cNvPr>
          <p:cNvSpPr/>
          <p:nvPr/>
        </p:nvSpPr>
        <p:spPr bwMode="white">
          <a:xfrm>
            <a:off x="2053333" y="3649416"/>
            <a:ext cx="380952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612E760-6146-5A5E-C395-42995E0570CE}"/>
              </a:ext>
            </a:extLst>
          </p:cNvPr>
          <p:cNvSpPr/>
          <p:nvPr/>
        </p:nvSpPr>
        <p:spPr bwMode="white">
          <a:xfrm>
            <a:off x="4224761" y="3782861"/>
            <a:ext cx="228571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D0C3045-F4DF-D86A-5CA9-4FDB0BD971E8}"/>
              </a:ext>
            </a:extLst>
          </p:cNvPr>
          <p:cNvSpPr/>
          <p:nvPr/>
        </p:nvSpPr>
        <p:spPr bwMode="white">
          <a:xfrm>
            <a:off x="6215238" y="3649416"/>
            <a:ext cx="380952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FC05525-A643-35A2-92CE-C85D8D71A30F}"/>
              </a:ext>
            </a:extLst>
          </p:cNvPr>
          <p:cNvSpPr/>
          <p:nvPr/>
        </p:nvSpPr>
        <p:spPr bwMode="white">
          <a:xfrm>
            <a:off x="8386666" y="3782861"/>
            <a:ext cx="219047" cy="171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86D1E30-734B-7174-2F8A-153BF5FD4388}"/>
              </a:ext>
            </a:extLst>
          </p:cNvPr>
          <p:cNvSpPr/>
          <p:nvPr/>
        </p:nvSpPr>
        <p:spPr bwMode="white">
          <a:xfrm>
            <a:off x="10367619" y="3649416"/>
            <a:ext cx="390476" cy="324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416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2350F05-C71E-A937-3643-F97E2587B8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012282C-8E36-7E53-9CF8-CE25D56E1ADB}"/>
              </a:ext>
            </a:extLst>
          </p:cNvPr>
          <p:cNvSpPr/>
          <p:nvPr/>
        </p:nvSpPr>
        <p:spPr bwMode="white">
          <a:xfrm>
            <a:off x="1596190" y="1629697"/>
            <a:ext cx="238095" cy="23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0CCD843-F121-5358-0D2C-DFF47E5D8032}"/>
              </a:ext>
            </a:extLst>
          </p:cNvPr>
          <p:cNvSpPr/>
          <p:nvPr/>
        </p:nvSpPr>
        <p:spPr bwMode="white">
          <a:xfrm>
            <a:off x="1596190" y="2259604"/>
            <a:ext cx="238095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5236C1A-E6DB-14BE-7811-87B808BAB7FA}"/>
              </a:ext>
            </a:extLst>
          </p:cNvPr>
          <p:cNvSpPr/>
          <p:nvPr/>
        </p:nvSpPr>
        <p:spPr bwMode="white">
          <a:xfrm>
            <a:off x="1596190" y="2899054"/>
            <a:ext cx="238095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EED54AB-49D6-6194-3F0A-0AA447015478}"/>
              </a:ext>
            </a:extLst>
          </p:cNvPr>
          <p:cNvSpPr/>
          <p:nvPr/>
        </p:nvSpPr>
        <p:spPr bwMode="white">
          <a:xfrm>
            <a:off x="1596190" y="3538505"/>
            <a:ext cx="238095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CB286ED-C808-8F53-2297-C00CED13EDD6}"/>
              </a:ext>
            </a:extLst>
          </p:cNvPr>
          <p:cNvSpPr/>
          <p:nvPr/>
        </p:nvSpPr>
        <p:spPr bwMode="white">
          <a:xfrm>
            <a:off x="1558095" y="4168411"/>
            <a:ext cx="295238" cy="24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386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01FE765-ACF1-FABE-D5A2-29FC3455B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6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F48C2FD-A487-0092-4FC3-59ABF12BECA1}"/>
              </a:ext>
            </a:extLst>
          </p:cNvPr>
          <p:cNvSpPr/>
          <p:nvPr/>
        </p:nvSpPr>
        <p:spPr bwMode="white">
          <a:xfrm>
            <a:off x="2072380" y="3025624"/>
            <a:ext cx="219047" cy="238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B85AA41-C3E9-DABB-E963-679E52CC4FFC}"/>
              </a:ext>
            </a:extLst>
          </p:cNvPr>
          <p:cNvSpPr/>
          <p:nvPr/>
        </p:nvSpPr>
        <p:spPr bwMode="white">
          <a:xfrm>
            <a:off x="3996190" y="3025624"/>
            <a:ext cx="209523" cy="22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89F39A1-5261-03F2-93A8-DD971F1AF633}"/>
              </a:ext>
            </a:extLst>
          </p:cNvPr>
          <p:cNvSpPr/>
          <p:nvPr/>
        </p:nvSpPr>
        <p:spPr bwMode="white">
          <a:xfrm>
            <a:off x="5891428" y="3035179"/>
            <a:ext cx="228571" cy="2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6E78856C-2E0F-8513-AB8E-BB020EC254E1}"/>
              </a:ext>
            </a:extLst>
          </p:cNvPr>
          <p:cNvSpPr/>
          <p:nvPr/>
        </p:nvSpPr>
        <p:spPr bwMode="white">
          <a:xfrm>
            <a:off x="8091428" y="3035179"/>
            <a:ext cx="161904" cy="21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B25BFBF0-24D9-034C-FF8D-F05EA40B2B59}"/>
              </a:ext>
            </a:extLst>
          </p:cNvPr>
          <p:cNvSpPr/>
          <p:nvPr/>
        </p:nvSpPr>
        <p:spPr bwMode="white">
          <a:xfrm>
            <a:off x="10548571" y="3035179"/>
            <a:ext cx="209523" cy="229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0842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FBDBFC7-BDF2-047D-B341-7182FF2C6C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2357430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2357430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0" y="2357430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72" y="2357430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3357562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3357562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0" y="3357562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24958" y="3357562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2530" y="4429132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60" y="4429132"/>
            <a:ext cx="2071702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05569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2DAE0ED9-108B-9C07-AA2B-1035441B8A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23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BBBEAD2-E957-1CA0-7D6B-35E45BAAFC85}"/>
              </a:ext>
            </a:extLst>
          </p:cNvPr>
          <p:cNvSpPr/>
          <p:nvPr/>
        </p:nvSpPr>
        <p:spPr bwMode="white">
          <a:xfrm>
            <a:off x="2615238" y="4279508"/>
            <a:ext cx="676190" cy="2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05B7370-FD6A-05F5-BC57-9D6EBBF3F86D}"/>
              </a:ext>
            </a:extLst>
          </p:cNvPr>
          <p:cNvSpPr/>
          <p:nvPr/>
        </p:nvSpPr>
        <p:spPr bwMode="white">
          <a:xfrm>
            <a:off x="6120000" y="4279508"/>
            <a:ext cx="609523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3865E47-1B83-0DA9-F680-A0E08F0F56F1}"/>
              </a:ext>
            </a:extLst>
          </p:cNvPr>
          <p:cNvSpPr/>
          <p:nvPr/>
        </p:nvSpPr>
        <p:spPr bwMode="white">
          <a:xfrm>
            <a:off x="9558095" y="4279508"/>
            <a:ext cx="619047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218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45C0141-4C40-DC45-9E44-A375AA82FE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8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CD214FE-A0A3-B5D6-34CE-52E242D1D1A2}"/>
              </a:ext>
            </a:extLst>
          </p:cNvPr>
          <p:cNvSpPr/>
          <p:nvPr/>
        </p:nvSpPr>
        <p:spPr bwMode="white">
          <a:xfrm>
            <a:off x="1567619" y="1723290"/>
            <a:ext cx="295238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9C22128-7E09-396F-F2FC-5DC7EA06443D}"/>
              </a:ext>
            </a:extLst>
          </p:cNvPr>
          <p:cNvSpPr/>
          <p:nvPr/>
        </p:nvSpPr>
        <p:spPr bwMode="white">
          <a:xfrm>
            <a:off x="1596190" y="3085277"/>
            <a:ext cx="238095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AC82D59-9FEE-D4C6-E16D-D1EF873475D1}"/>
              </a:ext>
            </a:extLst>
          </p:cNvPr>
          <p:cNvSpPr/>
          <p:nvPr/>
        </p:nvSpPr>
        <p:spPr bwMode="white">
          <a:xfrm>
            <a:off x="1596190" y="4447263"/>
            <a:ext cx="238095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3CD214FE-A0A3-B5D6-34CE-52E242D1D1A2}"/>
              </a:ext>
            </a:extLst>
          </p:cNvPr>
          <p:cNvSpPr/>
          <p:nvPr/>
        </p:nvSpPr>
        <p:spPr bwMode="white">
          <a:xfrm>
            <a:off x="9810776" y="5357826"/>
            <a:ext cx="1857388" cy="5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073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25B511-6198-7CE5-62BF-3CFA8FB4E5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96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2627515-8FFF-FBCB-2497-50BC0C00C3AC}"/>
              </a:ext>
            </a:extLst>
          </p:cNvPr>
          <p:cNvSpPr/>
          <p:nvPr/>
        </p:nvSpPr>
        <p:spPr bwMode="white">
          <a:xfrm>
            <a:off x="1091428" y="1181171"/>
            <a:ext cx="238095" cy="24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227A76A6-02DC-8364-4E2B-CFC1577C3642}"/>
              </a:ext>
            </a:extLst>
          </p:cNvPr>
          <p:cNvSpPr/>
          <p:nvPr/>
        </p:nvSpPr>
        <p:spPr bwMode="white">
          <a:xfrm>
            <a:off x="1091428" y="2546137"/>
            <a:ext cx="238095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39273" y="785794"/>
            <a:ext cx="1857388" cy="301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42575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自定义</PresentationFormat>
  <Paragraphs>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2024-08-15T02:09:46Z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