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-442" y="-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04913" y="3114675"/>
            <a:ext cx="9782175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FB437C5-DEC8-B109-3B06-FCB3E537310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894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6268C2CE-C8D0-494A-BD99-DFE1C7A5CA52}"/>
              </a:ext>
            </a:extLst>
          </p:cNvPr>
          <p:cNvSpPr/>
          <p:nvPr/>
        </p:nvSpPr>
        <p:spPr bwMode="white">
          <a:xfrm>
            <a:off x="3339047" y="4221401"/>
            <a:ext cx="1171428" cy="333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55DCBE61-EBF6-0924-29D7-32F959E928BD}"/>
              </a:ext>
            </a:extLst>
          </p:cNvPr>
          <p:cNvSpPr/>
          <p:nvPr/>
        </p:nvSpPr>
        <p:spPr bwMode="white">
          <a:xfrm>
            <a:off x="8358095" y="4211869"/>
            <a:ext cx="1123809" cy="324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7699351-438A-1D99-9324-5146ABCDFE5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496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81092" y="1428736"/>
            <a:ext cx="9115425" cy="177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38216" y="3143248"/>
            <a:ext cx="10487025" cy="232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886034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9311F76-E35E-D669-5EAA-06697EDB94C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66778" y="1000108"/>
            <a:ext cx="10800000" cy="31569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23902" y="928670"/>
            <a:ext cx="8001000" cy="170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95340" y="2571744"/>
            <a:ext cx="9467850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111783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192F588-6F81-7FE1-B39C-164845FCBB9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457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740894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6DAF918-4CC5-455C-8FFB-49917D8132F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16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C29E2516-B3FA-6DA5-E0EA-339BB64E9D38}"/>
              </a:ext>
            </a:extLst>
          </p:cNvPr>
          <p:cNvSpPr/>
          <p:nvPr/>
        </p:nvSpPr>
        <p:spPr bwMode="white">
          <a:xfrm>
            <a:off x="1462857" y="4834651"/>
            <a:ext cx="266666" cy="324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F8E7539F-0D87-8454-5A02-909F94784DDB}"/>
              </a:ext>
            </a:extLst>
          </p:cNvPr>
          <p:cNvSpPr/>
          <p:nvPr/>
        </p:nvSpPr>
        <p:spPr bwMode="white">
          <a:xfrm>
            <a:off x="4072380" y="4834651"/>
            <a:ext cx="266666" cy="314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4B79A2E4-130C-1647-A982-F16A739535FF}"/>
              </a:ext>
            </a:extLst>
          </p:cNvPr>
          <p:cNvSpPr/>
          <p:nvPr/>
        </p:nvSpPr>
        <p:spPr bwMode="white">
          <a:xfrm>
            <a:off x="6672380" y="4844191"/>
            <a:ext cx="295238" cy="305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453D0A70-7DA2-0EFE-E535-C272355BC0BD}"/>
              </a:ext>
            </a:extLst>
          </p:cNvPr>
          <p:cNvSpPr/>
          <p:nvPr/>
        </p:nvSpPr>
        <p:spPr bwMode="white">
          <a:xfrm>
            <a:off x="9329523" y="4844191"/>
            <a:ext cx="180952" cy="305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00554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自定义</PresentationFormat>
  <Paragraphs>0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62</cp:revision>
  <dcterms:created xsi:type="dcterms:W3CDTF">2015-09-16T06:44:00Z</dcterms:created>
  <dcterms:modified xsi:type="dcterms:W3CDTF">2024-08-14T07:52:44Z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