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7138" y="3067050"/>
            <a:ext cx="46577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2090946-0B7B-C9D9-4956-733AC45D73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15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A70143-E628-5658-F895-443094A4F2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77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4500570"/>
            <a:ext cx="15716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9918" y="4500570"/>
            <a:ext cx="15716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1620" y="4500570"/>
            <a:ext cx="15716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3322" y="4500570"/>
            <a:ext cx="15716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525024" y="4500570"/>
            <a:ext cx="15716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801063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0A2E4C4-EEEC-EA44-DD34-0F6B841A6D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5340" y="1142984"/>
            <a:ext cx="10800000" cy="2045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02" y="2500306"/>
            <a:ext cx="15716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2500306"/>
            <a:ext cx="15716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44" y="2500306"/>
            <a:ext cx="15716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0446" y="2500306"/>
            <a:ext cx="15716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2148" y="2500306"/>
            <a:ext cx="157163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85556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000108"/>
            <a:ext cx="1064819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连接符 7"/>
          <p:cNvCxnSpPr/>
          <p:nvPr/>
        </p:nvCxnSpPr>
        <p:spPr>
          <a:xfrm>
            <a:off x="1666844" y="2071678"/>
            <a:ext cx="2000264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167042" y="2071678"/>
            <a:ext cx="2857520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V="1">
            <a:off x="1738282" y="2071678"/>
            <a:ext cx="2786082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24562" y="2071678"/>
            <a:ext cx="3643338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rot="5400000">
            <a:off x="6881818" y="2285992"/>
            <a:ext cx="857256" cy="28575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953520" y="2000240"/>
            <a:ext cx="1857388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0800000" flipV="1">
            <a:off x="8310578" y="2071678"/>
            <a:ext cx="2357454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3002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1000108"/>
            <a:ext cx="104073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8" name="直接连接符 7"/>
          <p:cNvCxnSpPr/>
          <p:nvPr/>
        </p:nvCxnSpPr>
        <p:spPr>
          <a:xfrm>
            <a:off x="4024298" y="2143116"/>
            <a:ext cx="3071834" cy="42862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38480" y="2643182"/>
            <a:ext cx="3857652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166910" y="2214554"/>
            <a:ext cx="4929222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809852" y="3071810"/>
            <a:ext cx="4286280" cy="42862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6663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EE65380-0CC2-78C8-72EC-EF1528A227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8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93837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