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8725" y="3114675"/>
            <a:ext cx="973455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3BA901E-1B2D-1A51-79E8-E96149339E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13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3B6278A-2257-899F-71BF-26C5C2CACE5F}"/>
              </a:ext>
            </a:extLst>
          </p:cNvPr>
          <p:cNvSpPr/>
          <p:nvPr/>
        </p:nvSpPr>
        <p:spPr bwMode="white">
          <a:xfrm>
            <a:off x="2472380" y="4058888"/>
            <a:ext cx="247619" cy="32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5B933A2-E6BD-FFD4-7623-BE524553AC51}"/>
              </a:ext>
            </a:extLst>
          </p:cNvPr>
          <p:cNvSpPr/>
          <p:nvPr/>
        </p:nvSpPr>
        <p:spPr bwMode="white">
          <a:xfrm>
            <a:off x="5786666" y="4058888"/>
            <a:ext cx="371428" cy="32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ADE017F-B9C6-3474-6F4A-DEC8093FD895}"/>
              </a:ext>
            </a:extLst>
          </p:cNvPr>
          <p:cNvSpPr/>
          <p:nvPr/>
        </p:nvSpPr>
        <p:spPr bwMode="white">
          <a:xfrm>
            <a:off x="8900952" y="4058888"/>
            <a:ext cx="323809" cy="32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44B36497-E948-F21C-7D8F-99B3D5328001}"/>
              </a:ext>
            </a:extLst>
          </p:cNvPr>
          <p:cNvSpPr/>
          <p:nvPr/>
        </p:nvSpPr>
        <p:spPr bwMode="white">
          <a:xfrm>
            <a:off x="2205714" y="6184222"/>
            <a:ext cx="314285" cy="333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DE42F69-2E92-364B-9DEF-231BCD531D43}"/>
              </a:ext>
            </a:extLst>
          </p:cNvPr>
          <p:cNvSpPr/>
          <p:nvPr/>
        </p:nvSpPr>
        <p:spPr bwMode="white">
          <a:xfrm>
            <a:off x="6024761" y="6184222"/>
            <a:ext cx="276190" cy="32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B9A87C2-5692-AF7F-664D-4A6A5C6C68CC}"/>
              </a:ext>
            </a:extLst>
          </p:cNvPr>
          <p:cNvSpPr/>
          <p:nvPr/>
        </p:nvSpPr>
        <p:spPr bwMode="white">
          <a:xfrm>
            <a:off x="9167619" y="6184222"/>
            <a:ext cx="295238" cy="32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D142969-357B-23E4-F717-8D9EAB97F9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1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B1EA1AD-6B5D-23D6-5F82-46AF2A3190BD}"/>
              </a:ext>
            </a:extLst>
          </p:cNvPr>
          <p:cNvSpPr/>
          <p:nvPr/>
        </p:nvSpPr>
        <p:spPr bwMode="white">
          <a:xfrm>
            <a:off x="2005714" y="1714603"/>
            <a:ext cx="285714" cy="3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A9194DB-70FA-E68E-65C2-DAD371A88244}"/>
              </a:ext>
            </a:extLst>
          </p:cNvPr>
          <p:cNvSpPr/>
          <p:nvPr/>
        </p:nvSpPr>
        <p:spPr bwMode="white">
          <a:xfrm>
            <a:off x="2005714" y="2868143"/>
            <a:ext cx="285714" cy="3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E29D8B18-278E-5AEF-AA0C-7748FC3C957C}"/>
              </a:ext>
            </a:extLst>
          </p:cNvPr>
          <p:cNvSpPr/>
          <p:nvPr/>
        </p:nvSpPr>
        <p:spPr bwMode="white">
          <a:xfrm>
            <a:off x="1958095" y="4031216"/>
            <a:ext cx="371428" cy="3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9156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D3D4FA8-9E39-0ACB-6EC4-EC9A3DFBD0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53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4FA2FC0-2649-C0F1-8C44-C68D666FD92B}"/>
              </a:ext>
            </a:extLst>
          </p:cNvPr>
          <p:cNvSpPr/>
          <p:nvPr/>
        </p:nvSpPr>
        <p:spPr bwMode="white">
          <a:xfrm>
            <a:off x="1958095" y="3288067"/>
            <a:ext cx="371428" cy="32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CFCD4FD-90F3-3D59-2D40-41669B0AFF46}"/>
              </a:ext>
            </a:extLst>
          </p:cNvPr>
          <p:cNvSpPr/>
          <p:nvPr/>
        </p:nvSpPr>
        <p:spPr bwMode="white">
          <a:xfrm>
            <a:off x="2005714" y="3869711"/>
            <a:ext cx="285714" cy="32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5F40F9D-9A3D-AF19-DC9E-90E93CD609DE}"/>
              </a:ext>
            </a:extLst>
          </p:cNvPr>
          <p:cNvSpPr/>
          <p:nvPr/>
        </p:nvSpPr>
        <p:spPr bwMode="white">
          <a:xfrm>
            <a:off x="1986666" y="4441820"/>
            <a:ext cx="314285" cy="3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EFB6F32-B082-1730-4AD1-CBD2CFDE1FF0}"/>
              </a:ext>
            </a:extLst>
          </p:cNvPr>
          <p:cNvSpPr/>
          <p:nvPr/>
        </p:nvSpPr>
        <p:spPr bwMode="white">
          <a:xfrm>
            <a:off x="1986666" y="5032999"/>
            <a:ext cx="323809" cy="31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260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87FEDE9-E817-7652-2E9B-AC555B3C72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60698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EC07D6B-626C-C792-B150-4B5A65A10FB5}"/>
              </a:ext>
            </a:extLst>
          </p:cNvPr>
          <p:cNvSpPr/>
          <p:nvPr/>
        </p:nvSpPr>
        <p:spPr bwMode="white">
          <a:xfrm>
            <a:off x="5770945" y="5030123"/>
            <a:ext cx="252547" cy="31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64024D0-74D0-05C6-511B-78A00B964313}"/>
              </a:ext>
            </a:extLst>
          </p:cNvPr>
          <p:cNvSpPr/>
          <p:nvPr/>
        </p:nvSpPr>
        <p:spPr bwMode="white">
          <a:xfrm>
            <a:off x="8801512" y="5030123"/>
            <a:ext cx="299315" cy="31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2FEEEE7-F224-F717-D263-D3CEB07728F4}"/>
              </a:ext>
            </a:extLst>
          </p:cNvPr>
          <p:cNvSpPr/>
          <p:nvPr/>
        </p:nvSpPr>
        <p:spPr bwMode="white">
          <a:xfrm>
            <a:off x="2207222" y="5601013"/>
            <a:ext cx="308668" cy="32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7F93400-255D-3AFC-B2AC-B1EBA5A4900F}"/>
              </a:ext>
            </a:extLst>
          </p:cNvPr>
          <p:cNvSpPr/>
          <p:nvPr/>
        </p:nvSpPr>
        <p:spPr bwMode="white">
          <a:xfrm>
            <a:off x="4723341" y="5601013"/>
            <a:ext cx="289961" cy="31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7D5435D-9042-1966-7FB6-90484EBB5C32}"/>
              </a:ext>
            </a:extLst>
          </p:cNvPr>
          <p:cNvSpPr/>
          <p:nvPr/>
        </p:nvSpPr>
        <p:spPr bwMode="white">
          <a:xfrm>
            <a:off x="10466453" y="5601013"/>
            <a:ext cx="271254" cy="31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36468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2024-08-14T08:24:55Z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