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3109913"/>
            <a:ext cx="905827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8F7AAEC-C5B0-153A-4F0E-43424DE697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11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FD6B107B-9266-D51A-E654-A12C84B3BAB0}"/>
              </a:ext>
            </a:extLst>
          </p:cNvPr>
          <p:cNvSpPr/>
          <p:nvPr/>
        </p:nvSpPr>
        <p:spPr bwMode="white">
          <a:xfrm>
            <a:off x="7986666" y="2962153"/>
            <a:ext cx="257142" cy="27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979CFF71-0E7B-5AAB-C2F3-42E986714FCF}"/>
              </a:ext>
            </a:extLst>
          </p:cNvPr>
          <p:cNvSpPr/>
          <p:nvPr/>
        </p:nvSpPr>
        <p:spPr bwMode="white">
          <a:xfrm>
            <a:off x="7967619" y="3552856"/>
            <a:ext cx="276190" cy="28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27A4FA43-AB8C-EB14-CF96-82590BE4AADB}"/>
              </a:ext>
            </a:extLst>
          </p:cNvPr>
          <p:cNvSpPr/>
          <p:nvPr/>
        </p:nvSpPr>
        <p:spPr bwMode="white">
          <a:xfrm>
            <a:off x="7967619" y="4057812"/>
            <a:ext cx="285714" cy="27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B495597B-0D1E-FD8C-57C9-98C2B1C6F713}"/>
              </a:ext>
            </a:extLst>
          </p:cNvPr>
          <p:cNvSpPr/>
          <p:nvPr/>
        </p:nvSpPr>
        <p:spPr bwMode="white">
          <a:xfrm>
            <a:off x="7996190" y="4543713"/>
            <a:ext cx="238095" cy="27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9099AE2-8461-21F9-415E-D5FD6A4E8BF5}"/>
              </a:ext>
            </a:extLst>
          </p:cNvPr>
          <p:cNvSpPr/>
          <p:nvPr/>
        </p:nvSpPr>
        <p:spPr bwMode="white">
          <a:xfrm>
            <a:off x="7939047" y="5086779"/>
            <a:ext cx="323809" cy="276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97211CE4-305E-F853-F4D2-A2057B9C99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37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BDBF523-62D5-ED3A-0806-48BEE7E47E8D}"/>
              </a:ext>
            </a:extLst>
          </p:cNvPr>
          <p:cNvSpPr/>
          <p:nvPr/>
        </p:nvSpPr>
        <p:spPr bwMode="white">
          <a:xfrm>
            <a:off x="1977142" y="4052235"/>
            <a:ext cx="323809" cy="32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515DD276-9708-F745-90E0-07C6423061A7}"/>
              </a:ext>
            </a:extLst>
          </p:cNvPr>
          <p:cNvSpPr/>
          <p:nvPr/>
        </p:nvSpPr>
        <p:spPr bwMode="white">
          <a:xfrm>
            <a:off x="1977142" y="4700898"/>
            <a:ext cx="323809" cy="32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1E290002-D42F-8FC6-D5A0-EF2C6FF55440}"/>
              </a:ext>
            </a:extLst>
          </p:cNvPr>
          <p:cNvSpPr/>
          <p:nvPr/>
        </p:nvSpPr>
        <p:spPr bwMode="white">
          <a:xfrm>
            <a:off x="1881158" y="5214950"/>
            <a:ext cx="391222" cy="44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8DEBA81A-2A71-8DBD-5AF0-BC5391328630}"/>
              </a:ext>
            </a:extLst>
          </p:cNvPr>
          <p:cNvSpPr/>
          <p:nvPr/>
        </p:nvSpPr>
        <p:spPr bwMode="white">
          <a:xfrm>
            <a:off x="2015238" y="5988684"/>
            <a:ext cx="257142" cy="32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9997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E6C53F97-1ED9-5ACD-C7DA-3FCB453B0D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518247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C2264B2-FFE0-E4A2-0F0F-D9022CD59CFE}"/>
              </a:ext>
            </a:extLst>
          </p:cNvPr>
          <p:cNvSpPr/>
          <p:nvPr/>
        </p:nvSpPr>
        <p:spPr bwMode="white">
          <a:xfrm>
            <a:off x="1953621" y="1793619"/>
            <a:ext cx="306086" cy="32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449BCF7-C2CD-B180-EA0B-14281D846779}"/>
              </a:ext>
            </a:extLst>
          </p:cNvPr>
          <p:cNvSpPr/>
          <p:nvPr/>
        </p:nvSpPr>
        <p:spPr bwMode="white">
          <a:xfrm>
            <a:off x="1925795" y="3697005"/>
            <a:ext cx="352463" cy="30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6CFC58EB-CB80-8B3F-9C44-8AF41C2A580D}"/>
              </a:ext>
            </a:extLst>
          </p:cNvPr>
          <p:cNvSpPr/>
          <p:nvPr/>
        </p:nvSpPr>
        <p:spPr bwMode="white">
          <a:xfrm>
            <a:off x="1962896" y="5591106"/>
            <a:ext cx="287535" cy="30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13102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D00B46D0-FA87-2717-3206-B7DB45A74F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3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3456DAA6-7306-7978-FC0A-E16CD3803047}"/>
              </a:ext>
            </a:extLst>
          </p:cNvPr>
          <p:cNvSpPr/>
          <p:nvPr/>
        </p:nvSpPr>
        <p:spPr bwMode="white">
          <a:xfrm>
            <a:off x="1977142" y="2457745"/>
            <a:ext cx="276190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3B434E4B-F380-6137-7588-1D7FB7F6767C}"/>
              </a:ext>
            </a:extLst>
          </p:cNvPr>
          <p:cNvSpPr/>
          <p:nvPr/>
        </p:nvSpPr>
        <p:spPr bwMode="white">
          <a:xfrm>
            <a:off x="1986666" y="3753918"/>
            <a:ext cx="257142" cy="324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A3C4E98E-7153-7613-518E-2890733A68E2}"/>
              </a:ext>
            </a:extLst>
          </p:cNvPr>
          <p:cNvSpPr/>
          <p:nvPr/>
        </p:nvSpPr>
        <p:spPr bwMode="white">
          <a:xfrm>
            <a:off x="1977142" y="4411535"/>
            <a:ext cx="285714" cy="304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3436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默认设计模板</vt:lpstr>
      <vt:lpstr>幻灯片 1</vt:lpstr>
      <vt:lpstr>幻灯片 2</vt:lpstr>
      <vt:lpstr>幻灯片 3</vt:lpstr>
      <vt:lpstr>幻灯片 4</vt:lpstr>
      <vt:lpstr>幻灯片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