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9" r:id="rId4"/>
    <p:sldId id="328" r:id="rId5"/>
    <p:sldId id="327" r:id="rId6"/>
    <p:sldId id="326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9188" y="2395538"/>
            <a:ext cx="9953625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87B0A23-6559-8B3F-134A-18EDFA40AF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43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667A1A5-71C4-D601-85CF-6C992701BD73}"/>
              </a:ext>
            </a:extLst>
          </p:cNvPr>
          <p:cNvSpPr/>
          <p:nvPr/>
        </p:nvSpPr>
        <p:spPr bwMode="white">
          <a:xfrm>
            <a:off x="1996190" y="3707791"/>
            <a:ext cx="295238" cy="32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5F113DA-5CB4-58D1-1794-3512C958B6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9588" y="1000108"/>
            <a:ext cx="10800000" cy="3265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8E643FA-FFB9-B21E-9D7F-606D9693AF60}"/>
              </a:ext>
            </a:extLst>
          </p:cNvPr>
          <p:cNvSpPr/>
          <p:nvPr/>
        </p:nvSpPr>
        <p:spPr bwMode="white">
          <a:xfrm>
            <a:off x="1295302" y="1143318"/>
            <a:ext cx="314285" cy="334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7A74BAB-5996-9E1C-E261-06A98D77B87B}"/>
              </a:ext>
            </a:extLst>
          </p:cNvPr>
          <p:cNvSpPr/>
          <p:nvPr/>
        </p:nvSpPr>
        <p:spPr bwMode="white">
          <a:xfrm>
            <a:off x="1266730" y="2451308"/>
            <a:ext cx="371428" cy="324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F0C015C2-C467-67B6-C780-73A35E19B9D4}"/>
              </a:ext>
            </a:extLst>
          </p:cNvPr>
          <p:cNvSpPr/>
          <p:nvPr/>
        </p:nvSpPr>
        <p:spPr bwMode="white">
          <a:xfrm>
            <a:off x="1304826" y="3768845"/>
            <a:ext cx="314285" cy="324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83204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453064A-F76A-C820-568E-2BB461096E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03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AAFBDB8-B8C9-6189-3B6B-9431834EE7D9}"/>
              </a:ext>
            </a:extLst>
          </p:cNvPr>
          <p:cNvSpPr/>
          <p:nvPr/>
        </p:nvSpPr>
        <p:spPr bwMode="white">
          <a:xfrm>
            <a:off x="1986666" y="3049651"/>
            <a:ext cx="314285" cy="333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D3D1E0D-3E5C-1165-845C-57964A53368A}"/>
              </a:ext>
            </a:extLst>
          </p:cNvPr>
          <p:cNvSpPr/>
          <p:nvPr/>
        </p:nvSpPr>
        <p:spPr bwMode="white">
          <a:xfrm>
            <a:off x="7167619" y="3049651"/>
            <a:ext cx="361904" cy="324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FDBE878-B5A5-1ECD-D24F-ACC71C92AB5B}"/>
              </a:ext>
            </a:extLst>
          </p:cNvPr>
          <p:cNvSpPr/>
          <p:nvPr/>
        </p:nvSpPr>
        <p:spPr bwMode="white">
          <a:xfrm>
            <a:off x="1996190" y="3707565"/>
            <a:ext cx="295238" cy="324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75422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0693956-7B67-7FA2-3231-84277A612D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11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38FDD16-0972-BAEC-AF6A-F7D0830BED6E}"/>
              </a:ext>
            </a:extLst>
          </p:cNvPr>
          <p:cNvSpPr/>
          <p:nvPr/>
        </p:nvSpPr>
        <p:spPr bwMode="white">
          <a:xfrm>
            <a:off x="5158095" y="1876162"/>
            <a:ext cx="257142" cy="276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12076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967CE3B-8D64-793E-7B4A-9C80C4CE87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94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2064D67-4DF9-81D2-4A60-17F575127617}"/>
              </a:ext>
            </a:extLst>
          </p:cNvPr>
          <p:cNvSpPr/>
          <p:nvPr/>
        </p:nvSpPr>
        <p:spPr bwMode="white">
          <a:xfrm>
            <a:off x="1415238" y="1161759"/>
            <a:ext cx="276190" cy="2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2FB6661B-9152-CABA-B0F4-F4A7B82F94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9588" y="3714752"/>
            <a:ext cx="10800000" cy="2593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6D2E090A-FB27-BAE6-B0E2-6F92A603E2C9}"/>
              </a:ext>
            </a:extLst>
          </p:cNvPr>
          <p:cNvSpPr/>
          <p:nvPr/>
        </p:nvSpPr>
        <p:spPr bwMode="white">
          <a:xfrm>
            <a:off x="3876254" y="3972162"/>
            <a:ext cx="323809" cy="276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50787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2024-08-14T07:08:25Z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