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428875"/>
            <a:ext cx="1140142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25222" y="2428868"/>
            <a:ext cx="1000132" cy="456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D10961F-9A24-3E63-E114-79E5B101C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12814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48CCD643-2520-5833-42F1-21DB59247E83}"/>
              </a:ext>
            </a:extLst>
          </p:cNvPr>
          <p:cNvSpPr/>
          <p:nvPr/>
        </p:nvSpPr>
        <p:spPr bwMode="white">
          <a:xfrm>
            <a:off x="2497336" y="3382409"/>
            <a:ext cx="294734" cy="31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5FA86E2-652E-BACC-440B-C61F327C81C1}"/>
              </a:ext>
            </a:extLst>
          </p:cNvPr>
          <p:cNvSpPr/>
          <p:nvPr/>
        </p:nvSpPr>
        <p:spPr bwMode="white">
          <a:xfrm>
            <a:off x="5775138" y="3382409"/>
            <a:ext cx="276871" cy="30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3D7047A-4269-79B3-575D-CA3F4AF5D5B8}"/>
              </a:ext>
            </a:extLst>
          </p:cNvPr>
          <p:cNvSpPr/>
          <p:nvPr/>
        </p:nvSpPr>
        <p:spPr bwMode="white">
          <a:xfrm>
            <a:off x="8990421" y="3382409"/>
            <a:ext cx="348322" cy="30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5C7CC815-601A-F729-8075-54DD8C92F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93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4B3956-0EBD-BC41-CE2E-CDFA7F36F2F2}"/>
              </a:ext>
            </a:extLst>
          </p:cNvPr>
          <p:cNvSpPr/>
          <p:nvPr/>
        </p:nvSpPr>
        <p:spPr bwMode="white">
          <a:xfrm>
            <a:off x="2005714" y="2058162"/>
            <a:ext cx="285714" cy="31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89FA2B8-E1BD-0E63-02A7-6007CCF6D9ED}"/>
              </a:ext>
            </a:extLst>
          </p:cNvPr>
          <p:cNvSpPr/>
          <p:nvPr/>
        </p:nvSpPr>
        <p:spPr bwMode="white">
          <a:xfrm>
            <a:off x="2005714" y="3631626"/>
            <a:ext cx="285714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0D93B5B4-DAED-8A9C-0FCA-0CFEDC4B891E}"/>
              </a:ext>
            </a:extLst>
          </p:cNvPr>
          <p:cNvSpPr/>
          <p:nvPr/>
        </p:nvSpPr>
        <p:spPr bwMode="white">
          <a:xfrm>
            <a:off x="2005714" y="5205090"/>
            <a:ext cx="285714" cy="324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5083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687B8087-1483-35CA-E7F2-C06F0055EF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8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2404C961-4B0E-00A5-7404-49F0559DDC56}"/>
              </a:ext>
            </a:extLst>
          </p:cNvPr>
          <p:cNvSpPr/>
          <p:nvPr/>
        </p:nvSpPr>
        <p:spPr bwMode="white">
          <a:xfrm>
            <a:off x="6291428" y="2192405"/>
            <a:ext cx="266666" cy="27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0508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D431D16-A22C-4EC8-E7BD-FCEBE74BF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23902" y="1071546"/>
            <a:ext cx="10800000" cy="2938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D8316BC-1A67-2E9D-219B-7C19396EB551}"/>
              </a:ext>
            </a:extLst>
          </p:cNvPr>
          <p:cNvSpPr/>
          <p:nvPr/>
        </p:nvSpPr>
        <p:spPr bwMode="white">
          <a:xfrm>
            <a:off x="2157235" y="1443581"/>
            <a:ext cx="323809" cy="276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842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2024-08-14T07:03:58Z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