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6863" y="3114675"/>
            <a:ext cx="905827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552ABAA-95AB-E4FB-3989-CDC71B948B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8" y="2428868"/>
            <a:ext cx="9715567" cy="2192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10D69C6-1852-EA39-DD1A-A0E1B952EB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11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CF7725C-8C82-E78C-B0C1-A5EBD266A991}"/>
              </a:ext>
            </a:extLst>
          </p:cNvPr>
          <p:cNvSpPr/>
          <p:nvPr/>
        </p:nvSpPr>
        <p:spPr bwMode="white">
          <a:xfrm>
            <a:off x="2624761" y="5034395"/>
            <a:ext cx="323809" cy="324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4388293-A69C-3CF6-5ACB-AB1BB11EF789}"/>
              </a:ext>
            </a:extLst>
          </p:cNvPr>
          <p:cNvSpPr/>
          <p:nvPr/>
        </p:nvSpPr>
        <p:spPr bwMode="white">
          <a:xfrm>
            <a:off x="7605714" y="5034395"/>
            <a:ext cx="295238" cy="324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071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C6F5BF0-9DB6-C9E2-AD09-8AEF260E88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64" y="928670"/>
            <a:ext cx="10800000" cy="2418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A970730-AC71-94AA-8FF6-924E15431BEC}"/>
              </a:ext>
            </a:extLst>
          </p:cNvPr>
          <p:cNvSpPr/>
          <p:nvPr/>
        </p:nvSpPr>
        <p:spPr bwMode="white">
          <a:xfrm>
            <a:off x="2095321" y="2773497"/>
            <a:ext cx="371428" cy="32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DF234FB-B07C-38DF-4346-D000AC49EBC7}"/>
              </a:ext>
            </a:extLst>
          </p:cNvPr>
          <p:cNvSpPr/>
          <p:nvPr/>
        </p:nvSpPr>
        <p:spPr bwMode="white">
          <a:xfrm>
            <a:off x="7095321" y="2763938"/>
            <a:ext cx="314285" cy="334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104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3BD1E7F-2A86-7551-E586-3EB7F933ED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2005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039759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09F4DDC-9E6F-031A-84BC-5EA222CFFE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64" y="857232"/>
            <a:ext cx="10800000" cy="3023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579B3F9-1A38-4C30-B420-98199BEBFE48}"/>
              </a:ext>
            </a:extLst>
          </p:cNvPr>
          <p:cNvSpPr/>
          <p:nvPr/>
        </p:nvSpPr>
        <p:spPr bwMode="white">
          <a:xfrm>
            <a:off x="1485797" y="1172017"/>
            <a:ext cx="276190" cy="21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EFF272B-FCD0-107F-F5ED-664F9DE84608}"/>
              </a:ext>
            </a:extLst>
          </p:cNvPr>
          <p:cNvSpPr/>
          <p:nvPr/>
        </p:nvSpPr>
        <p:spPr bwMode="white">
          <a:xfrm>
            <a:off x="1361987" y="1753895"/>
            <a:ext cx="485714" cy="41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1D387C5-5005-EB7A-DA0A-E1777BCEA15E}"/>
              </a:ext>
            </a:extLst>
          </p:cNvPr>
          <p:cNvSpPr/>
          <p:nvPr/>
        </p:nvSpPr>
        <p:spPr bwMode="white">
          <a:xfrm>
            <a:off x="1361987" y="2517012"/>
            <a:ext cx="485714" cy="41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786F5C3-10BF-583A-775C-0059A53B48B2}"/>
              </a:ext>
            </a:extLst>
          </p:cNvPr>
          <p:cNvSpPr/>
          <p:nvPr/>
        </p:nvSpPr>
        <p:spPr bwMode="white">
          <a:xfrm>
            <a:off x="1485797" y="3442292"/>
            <a:ext cx="276190" cy="21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8531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