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1" r:id="rId11"/>
    <p:sldId id="330" r:id="rId12"/>
    <p:sldId id="329" r:id="rId13"/>
    <p:sldId id="327" r:id="rId14"/>
    <p:sldId id="326" r:id="rId15"/>
    <p:sldId id="325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9864" autoAdjust="0"/>
    <p:restoredTop sz="94660"/>
  </p:normalViewPr>
  <p:slideViewPr>
    <p:cSldViewPr showGuides="1">
      <p:cViewPr varScale="1">
        <p:scale>
          <a:sx n="61" d="100"/>
          <a:sy n="61" d="100"/>
        </p:scale>
        <p:origin x="-15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24250" y="3048000"/>
            <a:ext cx="51435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7F304A1-392F-34DD-85F9-53292F2154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63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88FAD55-ADB6-5CC7-9D92-5FB6E9D38AB3}"/>
              </a:ext>
            </a:extLst>
          </p:cNvPr>
          <p:cNvSpPr/>
          <p:nvPr/>
        </p:nvSpPr>
        <p:spPr bwMode="white">
          <a:xfrm>
            <a:off x="1567619" y="1571099"/>
            <a:ext cx="295238" cy="2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B4D7B93-8A0F-196A-195D-48E016FBACA3}"/>
              </a:ext>
            </a:extLst>
          </p:cNvPr>
          <p:cNvSpPr/>
          <p:nvPr/>
        </p:nvSpPr>
        <p:spPr bwMode="white">
          <a:xfrm>
            <a:off x="1596190" y="3552700"/>
            <a:ext cx="238095" cy="2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34543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671AD6F-04CE-91DA-8561-150EF342C5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79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8420727-893C-947E-930C-A41FD3CF8E16}"/>
              </a:ext>
            </a:extLst>
          </p:cNvPr>
          <p:cNvSpPr/>
          <p:nvPr/>
        </p:nvSpPr>
        <p:spPr bwMode="white">
          <a:xfrm>
            <a:off x="1091428" y="913839"/>
            <a:ext cx="238095" cy="247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5310532-061E-6C53-775F-CCB222D30467}"/>
              </a:ext>
            </a:extLst>
          </p:cNvPr>
          <p:cNvSpPr/>
          <p:nvPr/>
        </p:nvSpPr>
        <p:spPr bwMode="white">
          <a:xfrm>
            <a:off x="1091428" y="2897715"/>
            <a:ext cx="238095" cy="247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ADD6444A-165C-EDF3-D7A7-3A0F8A39AE61}"/>
              </a:ext>
            </a:extLst>
          </p:cNvPr>
          <p:cNvSpPr/>
          <p:nvPr/>
        </p:nvSpPr>
        <p:spPr bwMode="white">
          <a:xfrm>
            <a:off x="1091428" y="4881590"/>
            <a:ext cx="238095" cy="247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19508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4C8652F-BA2A-329E-8A3B-35E28CCFA8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785794"/>
            <a:ext cx="10800000" cy="5184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DA5CB6D-858E-949F-A247-26E66062F827}"/>
              </a:ext>
            </a:extLst>
          </p:cNvPr>
          <p:cNvSpPr/>
          <p:nvPr/>
        </p:nvSpPr>
        <p:spPr bwMode="white">
          <a:xfrm>
            <a:off x="1586666" y="2310661"/>
            <a:ext cx="219047" cy="24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30A1811-8B59-6EAE-673D-2FE502F3D25E}"/>
              </a:ext>
            </a:extLst>
          </p:cNvPr>
          <p:cNvSpPr/>
          <p:nvPr/>
        </p:nvSpPr>
        <p:spPr bwMode="white">
          <a:xfrm>
            <a:off x="1577142" y="2968260"/>
            <a:ext cx="228571" cy="24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22FABAF-069B-E14B-E606-B162AF127154}"/>
              </a:ext>
            </a:extLst>
          </p:cNvPr>
          <p:cNvSpPr/>
          <p:nvPr/>
        </p:nvSpPr>
        <p:spPr bwMode="white">
          <a:xfrm>
            <a:off x="1586666" y="3635389"/>
            <a:ext cx="209523" cy="23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3860E4C7-84B3-4717-4A88-71AB71B26065}"/>
              </a:ext>
            </a:extLst>
          </p:cNvPr>
          <p:cNvSpPr/>
          <p:nvPr/>
        </p:nvSpPr>
        <p:spPr bwMode="white">
          <a:xfrm>
            <a:off x="1577142" y="4960118"/>
            <a:ext cx="219047" cy="23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7F201FB4-DD7E-C7A9-3BAB-1F839C4E694D}"/>
              </a:ext>
            </a:extLst>
          </p:cNvPr>
          <p:cNvSpPr/>
          <p:nvPr/>
        </p:nvSpPr>
        <p:spPr bwMode="white">
          <a:xfrm>
            <a:off x="1577142" y="5627247"/>
            <a:ext cx="238095" cy="228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xmlns="" id="{F4AABB0B-EA4D-6908-A695-EEFCACC8E2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38216" y="6192771"/>
            <a:ext cx="10800000" cy="623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406040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0F0B66B-C32C-586D-8D00-4B5E34CCC3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47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850320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ABA9064-FD9B-D0C3-41DE-FC843E259F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64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014AA0E-D45E-FF4D-BA2A-7783FF16148C}"/>
              </a:ext>
            </a:extLst>
          </p:cNvPr>
          <p:cNvSpPr/>
          <p:nvPr/>
        </p:nvSpPr>
        <p:spPr bwMode="white">
          <a:xfrm>
            <a:off x="3062857" y="3219957"/>
            <a:ext cx="380952" cy="32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1394D6C-98BD-9F52-44CA-6582C3A3D53C}"/>
              </a:ext>
            </a:extLst>
          </p:cNvPr>
          <p:cNvSpPr/>
          <p:nvPr/>
        </p:nvSpPr>
        <p:spPr bwMode="white">
          <a:xfrm>
            <a:off x="8100952" y="4820949"/>
            <a:ext cx="380952" cy="31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88930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892B4B0-A71A-76F1-1C6E-98DD7AB5B3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1026" y="928670"/>
            <a:ext cx="10800000" cy="4951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A22728C-EF7A-70EA-24E6-540223A3C62B}"/>
              </a:ext>
            </a:extLst>
          </p:cNvPr>
          <p:cNvSpPr/>
          <p:nvPr/>
        </p:nvSpPr>
        <p:spPr bwMode="white">
          <a:xfrm>
            <a:off x="9938168" y="1548769"/>
            <a:ext cx="380952" cy="324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C91C1227-D71D-9BE5-4997-FB1D63EB0C48}"/>
              </a:ext>
            </a:extLst>
          </p:cNvPr>
          <p:cNvSpPr/>
          <p:nvPr/>
        </p:nvSpPr>
        <p:spPr bwMode="white">
          <a:xfrm>
            <a:off x="6585787" y="3151489"/>
            <a:ext cx="380952" cy="314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7324534-6E0C-971D-6F01-9A811BC76E13}"/>
              </a:ext>
            </a:extLst>
          </p:cNvPr>
          <p:cNvSpPr/>
          <p:nvPr/>
        </p:nvSpPr>
        <p:spPr bwMode="white">
          <a:xfrm>
            <a:off x="4900073" y="4744668"/>
            <a:ext cx="380952" cy="324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61510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80E0CB0-C23E-E9E3-468F-280D3E4E8F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07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2E8F35F-EC1C-44B2-82CD-43685FFE5E5E}"/>
              </a:ext>
            </a:extLst>
          </p:cNvPr>
          <p:cNvSpPr/>
          <p:nvPr/>
        </p:nvSpPr>
        <p:spPr bwMode="white">
          <a:xfrm>
            <a:off x="1624761" y="2287768"/>
            <a:ext cx="257142" cy="267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08013CF-18EA-1BD3-D38A-C5FA6BEF8938}"/>
              </a:ext>
            </a:extLst>
          </p:cNvPr>
          <p:cNvSpPr/>
          <p:nvPr/>
        </p:nvSpPr>
        <p:spPr bwMode="white">
          <a:xfrm>
            <a:off x="1596190" y="2917472"/>
            <a:ext cx="304761" cy="257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A0BA5497-D2DD-1913-5CB8-F240A2236988}"/>
              </a:ext>
            </a:extLst>
          </p:cNvPr>
          <p:cNvSpPr/>
          <p:nvPr/>
        </p:nvSpPr>
        <p:spPr bwMode="white">
          <a:xfrm>
            <a:off x="1596190" y="3547176"/>
            <a:ext cx="304761" cy="257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E6C9A5B4-6AE9-41C7-B87D-B332C2503B11}"/>
              </a:ext>
            </a:extLst>
          </p:cNvPr>
          <p:cNvSpPr/>
          <p:nvPr/>
        </p:nvSpPr>
        <p:spPr bwMode="white">
          <a:xfrm>
            <a:off x="1596190" y="4167340"/>
            <a:ext cx="304761" cy="257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EA739786-7F50-231B-CCE4-1E3BFA7CC4D5}"/>
              </a:ext>
            </a:extLst>
          </p:cNvPr>
          <p:cNvSpPr/>
          <p:nvPr/>
        </p:nvSpPr>
        <p:spPr bwMode="white">
          <a:xfrm>
            <a:off x="1634285" y="4797044"/>
            <a:ext cx="247619" cy="257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12E8F35F-EC1C-44B2-82CD-43685FFE5E5E}"/>
              </a:ext>
            </a:extLst>
          </p:cNvPr>
          <p:cNvSpPr/>
          <p:nvPr/>
        </p:nvSpPr>
        <p:spPr bwMode="white">
          <a:xfrm>
            <a:off x="10668032" y="785794"/>
            <a:ext cx="1000132" cy="1500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5999C0F-1F5E-5BC1-5E23-CE33CF64A5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34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3AE9EAF-548B-423A-90B4-0EBD4B524DB2}"/>
              </a:ext>
            </a:extLst>
          </p:cNvPr>
          <p:cNvSpPr/>
          <p:nvPr/>
        </p:nvSpPr>
        <p:spPr bwMode="white">
          <a:xfrm>
            <a:off x="1548571" y="1580550"/>
            <a:ext cx="400000" cy="333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DADE04D-1DAE-F4E2-02CD-1BDFD870ED96}"/>
              </a:ext>
            </a:extLst>
          </p:cNvPr>
          <p:cNvSpPr/>
          <p:nvPr/>
        </p:nvSpPr>
        <p:spPr bwMode="white">
          <a:xfrm>
            <a:off x="1653333" y="2342627"/>
            <a:ext cx="228571" cy="180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6352389E-924A-2C81-19CA-FFE190FFAAF4}"/>
              </a:ext>
            </a:extLst>
          </p:cNvPr>
          <p:cNvSpPr/>
          <p:nvPr/>
        </p:nvSpPr>
        <p:spPr bwMode="white">
          <a:xfrm>
            <a:off x="1653333" y="2971341"/>
            <a:ext cx="228571" cy="171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ADD33F76-6B27-1407-09C7-96C50F71C452}"/>
              </a:ext>
            </a:extLst>
          </p:cNvPr>
          <p:cNvSpPr/>
          <p:nvPr/>
        </p:nvSpPr>
        <p:spPr bwMode="white">
          <a:xfrm>
            <a:off x="1558095" y="3457166"/>
            <a:ext cx="390476" cy="333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0E49D744-13F3-B9F5-E1FB-4DA3629BDEC5}"/>
              </a:ext>
            </a:extLst>
          </p:cNvPr>
          <p:cNvSpPr/>
          <p:nvPr/>
        </p:nvSpPr>
        <p:spPr bwMode="white">
          <a:xfrm>
            <a:off x="1548571" y="4076353"/>
            <a:ext cx="400000" cy="342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15819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67C80D4-8064-8320-41A0-AAF9A3AE8A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86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3927120-269F-CABC-9411-3523E7673465}"/>
              </a:ext>
            </a:extLst>
          </p:cNvPr>
          <p:cNvSpPr/>
          <p:nvPr/>
        </p:nvSpPr>
        <p:spPr bwMode="white">
          <a:xfrm>
            <a:off x="1900952" y="3057172"/>
            <a:ext cx="238095" cy="257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730D850-7C71-CBFC-0C88-A0F04C9F5389}"/>
              </a:ext>
            </a:extLst>
          </p:cNvPr>
          <p:cNvSpPr/>
          <p:nvPr/>
        </p:nvSpPr>
        <p:spPr bwMode="white">
          <a:xfrm>
            <a:off x="4053333" y="3057172"/>
            <a:ext cx="219047" cy="257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C5D1C82C-9FC6-65E9-B04E-3F171D4CFAA7}"/>
              </a:ext>
            </a:extLst>
          </p:cNvPr>
          <p:cNvSpPr/>
          <p:nvPr/>
        </p:nvSpPr>
        <p:spPr bwMode="white">
          <a:xfrm>
            <a:off x="6205714" y="3057172"/>
            <a:ext cx="161904" cy="24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0BBE8478-C561-0ACA-CEF5-C69EC4CC4C2C}"/>
              </a:ext>
            </a:extLst>
          </p:cNvPr>
          <p:cNvSpPr/>
          <p:nvPr/>
        </p:nvSpPr>
        <p:spPr bwMode="white">
          <a:xfrm>
            <a:off x="8320000" y="3057172"/>
            <a:ext cx="219047" cy="24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A02A4520-291C-CCDB-1B79-1EAFC1E4D1EC}"/>
              </a:ext>
            </a:extLst>
          </p:cNvPr>
          <p:cNvSpPr/>
          <p:nvPr/>
        </p:nvSpPr>
        <p:spPr bwMode="white">
          <a:xfrm>
            <a:off x="10453333" y="3057172"/>
            <a:ext cx="238095" cy="24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28341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2FA4810-71B2-D0AF-986C-D747B31518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88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850296D-8FAC-8C82-A060-3BF0739848A0}"/>
              </a:ext>
            </a:extLst>
          </p:cNvPr>
          <p:cNvSpPr/>
          <p:nvPr/>
        </p:nvSpPr>
        <p:spPr bwMode="white">
          <a:xfrm>
            <a:off x="1634285" y="1628603"/>
            <a:ext cx="238095" cy="247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CFE0DA4-018B-CC28-EFA3-3EC9B0D8E79F}"/>
              </a:ext>
            </a:extLst>
          </p:cNvPr>
          <p:cNvSpPr/>
          <p:nvPr/>
        </p:nvSpPr>
        <p:spPr bwMode="white">
          <a:xfrm>
            <a:off x="1634285" y="2248119"/>
            <a:ext cx="238095" cy="257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062658FE-91D3-A722-CB00-757EAA44B55F}"/>
              </a:ext>
            </a:extLst>
          </p:cNvPr>
          <p:cNvSpPr/>
          <p:nvPr/>
        </p:nvSpPr>
        <p:spPr bwMode="white">
          <a:xfrm>
            <a:off x="1596190" y="2877166"/>
            <a:ext cx="304761" cy="257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70A7B592-93EC-1B34-F755-9A880F0FEED4}"/>
              </a:ext>
            </a:extLst>
          </p:cNvPr>
          <p:cNvSpPr/>
          <p:nvPr/>
        </p:nvSpPr>
        <p:spPr bwMode="white">
          <a:xfrm>
            <a:off x="1634285" y="3496682"/>
            <a:ext cx="238095" cy="257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5947A9DA-4555-3581-0498-C5E36860688A}"/>
              </a:ext>
            </a:extLst>
          </p:cNvPr>
          <p:cNvSpPr/>
          <p:nvPr/>
        </p:nvSpPr>
        <p:spPr bwMode="white">
          <a:xfrm>
            <a:off x="1596190" y="4125728"/>
            <a:ext cx="304761" cy="257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69778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52CB0BD-B55C-783A-058D-14657CE22A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56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5192A19-6EEB-83A3-DB4F-7EA34C44F921}"/>
              </a:ext>
            </a:extLst>
          </p:cNvPr>
          <p:cNvSpPr/>
          <p:nvPr/>
        </p:nvSpPr>
        <p:spPr bwMode="white">
          <a:xfrm>
            <a:off x="2072380" y="5263628"/>
            <a:ext cx="238095" cy="238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4237B3F-CFB7-F267-4085-534C9F236091}"/>
              </a:ext>
            </a:extLst>
          </p:cNvPr>
          <p:cNvSpPr/>
          <p:nvPr/>
        </p:nvSpPr>
        <p:spPr bwMode="white">
          <a:xfrm>
            <a:off x="4662857" y="5263628"/>
            <a:ext cx="266666" cy="238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8F9C4F8E-04DA-AF97-6104-3A354A855A43}"/>
              </a:ext>
            </a:extLst>
          </p:cNvPr>
          <p:cNvSpPr/>
          <p:nvPr/>
        </p:nvSpPr>
        <p:spPr bwMode="white">
          <a:xfrm>
            <a:off x="7243809" y="5263628"/>
            <a:ext cx="285714" cy="238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377CEAE3-5D81-664C-A8CF-F907737291C1}"/>
              </a:ext>
            </a:extLst>
          </p:cNvPr>
          <p:cNvSpPr/>
          <p:nvPr/>
        </p:nvSpPr>
        <p:spPr bwMode="white">
          <a:xfrm>
            <a:off x="9853333" y="5254089"/>
            <a:ext cx="257141" cy="257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66778" y="5715016"/>
            <a:ext cx="2071702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38546" y="5715016"/>
            <a:ext cx="2071702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81752" y="5715016"/>
            <a:ext cx="2071702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953520" y="5715016"/>
            <a:ext cx="2071702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465930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3D33F52-A030-3B52-BC99-96B97A666F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21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81291" y="1571612"/>
            <a:ext cx="981442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67174" y="1571612"/>
            <a:ext cx="1000132" cy="1286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53057" y="1571612"/>
            <a:ext cx="1021359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096264" y="1571612"/>
            <a:ext cx="1000131" cy="1284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12843" y="1571611"/>
            <a:ext cx="997669" cy="1231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47498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DC0F575-C042-602D-87F1-5FCF575360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52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83B1085-8DA3-D0B2-9E7B-86838ACDE76B}"/>
              </a:ext>
            </a:extLst>
          </p:cNvPr>
          <p:cNvSpPr/>
          <p:nvPr/>
        </p:nvSpPr>
        <p:spPr bwMode="white">
          <a:xfrm>
            <a:off x="1596190" y="1600220"/>
            <a:ext cx="238095" cy="247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864DC20-1302-DD07-2F76-26F47CC020A7}"/>
              </a:ext>
            </a:extLst>
          </p:cNvPr>
          <p:cNvSpPr/>
          <p:nvPr/>
        </p:nvSpPr>
        <p:spPr bwMode="white">
          <a:xfrm>
            <a:off x="1567619" y="2839588"/>
            <a:ext cx="295238" cy="247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54BF9E63-FB52-320D-24C5-4D2907A7A1FD}"/>
              </a:ext>
            </a:extLst>
          </p:cNvPr>
          <p:cNvSpPr/>
          <p:nvPr/>
        </p:nvSpPr>
        <p:spPr bwMode="white">
          <a:xfrm>
            <a:off x="1586666" y="4689107"/>
            <a:ext cx="257142" cy="247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46778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AD35C85-C881-D66D-2452-05703D5C80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2876" y="970875"/>
            <a:ext cx="10800000" cy="3150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728D811-2F37-0468-0B46-30D0632645D5}"/>
              </a:ext>
            </a:extLst>
          </p:cNvPr>
          <p:cNvSpPr/>
          <p:nvPr/>
        </p:nvSpPr>
        <p:spPr bwMode="white">
          <a:xfrm>
            <a:off x="1234304" y="1009066"/>
            <a:ext cx="238095" cy="248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7581005-9CDA-099D-09DB-B2B57D2C5812}"/>
              </a:ext>
            </a:extLst>
          </p:cNvPr>
          <p:cNvSpPr/>
          <p:nvPr/>
        </p:nvSpPr>
        <p:spPr bwMode="white">
          <a:xfrm>
            <a:off x="1205733" y="2231195"/>
            <a:ext cx="295238" cy="248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A0D3B1B3-AD72-A8AC-E49F-C09D1CF270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1026" y="4143380"/>
            <a:ext cx="10800000" cy="1328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1D66EBFD-E471-C8EF-043A-20980F5D0B16}"/>
              </a:ext>
            </a:extLst>
          </p:cNvPr>
          <p:cNvSpPr/>
          <p:nvPr/>
        </p:nvSpPr>
        <p:spPr bwMode="white">
          <a:xfrm>
            <a:off x="1242930" y="4229390"/>
            <a:ext cx="257142" cy="24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98060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自定义</PresentationFormat>
  <Paragraphs>0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2024-08-14T08:46:49Z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